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73" r:id="rId3"/>
    <p:sldId id="265" r:id="rId4"/>
    <p:sldId id="276" r:id="rId5"/>
    <p:sldId id="277" r:id="rId6"/>
    <p:sldId id="278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E41AAEAE-3C68-4E2B-A274-DC0E1A845A9B}">
      <dgm:prSet custT="1"/>
      <dgm:spPr/>
      <dgm:t>
        <a:bodyPr/>
        <a:lstStyle/>
        <a:p>
          <a:r>
            <a:rPr lang="nl-BE" sz="1800" dirty="0">
              <a:latin typeface="+mn-lt"/>
            </a:rPr>
            <a:t>Geslachtsregister (1Kr1-9)</a:t>
          </a:r>
        </a:p>
      </dgm:t>
    </dgm:pt>
    <dgm:pt modelId="{FF874592-1578-4F3C-BCD5-5BB80FF17E50}" type="parTrans" cxnId="{BF2CAD71-8AFF-4D88-9D7F-6F24ABAECCCB}">
      <dgm:prSet/>
      <dgm:spPr/>
      <dgm:t>
        <a:bodyPr/>
        <a:lstStyle/>
        <a:p>
          <a:endParaRPr lang="nl-BE"/>
        </a:p>
      </dgm:t>
    </dgm:pt>
    <dgm:pt modelId="{0B2D761E-7B94-4B35-9F7A-2C199118AAA0}" type="sibTrans" cxnId="{BF2CAD71-8AFF-4D88-9D7F-6F24ABAECCCB}">
      <dgm:prSet/>
      <dgm:spPr/>
      <dgm:t>
        <a:bodyPr/>
        <a:lstStyle/>
        <a:p>
          <a:endParaRPr lang="nl-BE"/>
        </a:p>
      </dgm:t>
    </dgm:pt>
    <dgm:pt modelId="{E7D5CA58-DF55-4700-B5F2-347A19BF678E}">
      <dgm:prSet custT="1"/>
      <dgm:spPr/>
      <dgm:t>
        <a:bodyPr/>
        <a:lstStyle/>
        <a:p>
          <a:r>
            <a:rPr lang="nl-BE" sz="1800" dirty="0">
              <a:latin typeface="+mn-lt"/>
            </a:rPr>
            <a:t>Koning David (1Kr10-29)</a:t>
          </a:r>
        </a:p>
      </dgm:t>
    </dgm:pt>
    <dgm:pt modelId="{E981EFCC-6406-4F63-806B-EE8A9223B8E7}" type="parTrans" cxnId="{D69168D5-8367-44FB-ACBD-7DCED21845EE}">
      <dgm:prSet/>
      <dgm:spPr/>
      <dgm:t>
        <a:bodyPr/>
        <a:lstStyle/>
        <a:p>
          <a:endParaRPr lang="nl-BE"/>
        </a:p>
      </dgm:t>
    </dgm:pt>
    <dgm:pt modelId="{D0A2588A-EC83-44B0-AC51-DCB5F6D4CC56}" type="sibTrans" cxnId="{D69168D5-8367-44FB-ACBD-7DCED21845EE}">
      <dgm:prSet/>
      <dgm:spPr/>
      <dgm:t>
        <a:bodyPr/>
        <a:lstStyle/>
        <a:p>
          <a:endParaRPr lang="nl-BE"/>
        </a:p>
      </dgm:t>
    </dgm:pt>
    <dgm:pt modelId="{4A178987-62DE-417D-A0A6-35160D60B5CF}">
      <dgm:prSet custT="1"/>
      <dgm:spPr/>
      <dgm:t>
        <a:bodyPr/>
        <a:lstStyle/>
        <a:p>
          <a:r>
            <a:rPr lang="nl-BE" sz="1800" dirty="0">
              <a:latin typeface="+mn-lt"/>
            </a:rPr>
            <a:t>Koning Salomo (2Kr1-9)</a:t>
          </a:r>
        </a:p>
      </dgm:t>
    </dgm:pt>
    <dgm:pt modelId="{BAFAD4D2-49C7-4FB0-A9D6-3D9D50C2C04A}" type="parTrans" cxnId="{1D8CEDBA-CBD7-4250-B4A2-533C23323D10}">
      <dgm:prSet/>
      <dgm:spPr/>
      <dgm:t>
        <a:bodyPr/>
        <a:lstStyle/>
        <a:p>
          <a:endParaRPr lang="nl-BE"/>
        </a:p>
      </dgm:t>
    </dgm:pt>
    <dgm:pt modelId="{7AD01394-CF35-42CC-92E8-B92750C2F904}" type="sibTrans" cxnId="{1D8CEDBA-CBD7-4250-B4A2-533C23323D10}">
      <dgm:prSet/>
      <dgm:spPr/>
      <dgm:t>
        <a:bodyPr/>
        <a:lstStyle/>
        <a:p>
          <a:endParaRPr lang="nl-BE"/>
        </a:p>
      </dgm:t>
    </dgm:pt>
    <dgm:pt modelId="{F5A9EFA6-EB0C-4FA3-B0A6-E69BC7C176B1}">
      <dgm:prSet custT="1"/>
      <dgm:spPr/>
      <dgm:t>
        <a:bodyPr/>
        <a:lstStyle/>
        <a:p>
          <a:r>
            <a:rPr lang="nl-BE" sz="1800" dirty="0">
              <a:latin typeface="+mn-lt"/>
            </a:rPr>
            <a:t>Overige koningen (2Kr10-36)</a:t>
          </a:r>
        </a:p>
      </dgm:t>
    </dgm:pt>
    <dgm:pt modelId="{BD51C30E-1E8D-4C30-8761-BEF9F0B9F177}" type="parTrans" cxnId="{B3D5EEE8-A98F-43B6-875B-920C12C6424D}">
      <dgm:prSet/>
      <dgm:spPr/>
      <dgm:t>
        <a:bodyPr/>
        <a:lstStyle/>
        <a:p>
          <a:endParaRPr lang="nl-BE"/>
        </a:p>
      </dgm:t>
    </dgm:pt>
    <dgm:pt modelId="{1A9490E5-6AB9-4153-AF3A-729E7F36F5D3}" type="sibTrans" cxnId="{B3D5EEE8-A98F-43B6-875B-920C12C6424D}">
      <dgm:prSet/>
      <dgm:spPr/>
      <dgm:t>
        <a:bodyPr/>
        <a:lstStyle/>
        <a:p>
          <a:endParaRPr lang="nl-BE"/>
        </a:p>
      </dgm:t>
    </dgm:pt>
    <dgm:pt modelId="{2376355B-B06F-4A26-A3D5-5F4D376BA3D3}">
      <dgm:prSet custT="1"/>
      <dgm:spPr/>
      <dgm:t>
        <a:bodyPr/>
        <a:lstStyle/>
        <a:p>
          <a:r>
            <a:rPr lang="nl-BE" sz="1800" dirty="0">
              <a:latin typeface="+mn-lt"/>
            </a:rPr>
            <a:t>Adam: mensheid</a:t>
          </a:r>
        </a:p>
      </dgm:t>
    </dgm:pt>
    <dgm:pt modelId="{C4122558-05DE-47EF-8371-5BF05652915D}" type="parTrans" cxnId="{EE49BE47-183A-4503-95B2-07F4ABCE430C}">
      <dgm:prSet/>
      <dgm:spPr/>
      <dgm:t>
        <a:bodyPr/>
        <a:lstStyle/>
        <a:p>
          <a:endParaRPr lang="nl-BE"/>
        </a:p>
      </dgm:t>
    </dgm:pt>
    <dgm:pt modelId="{C94B0862-41D4-4726-9130-A2431AB1A609}" type="sibTrans" cxnId="{EE49BE47-183A-4503-95B2-07F4ABCE430C}">
      <dgm:prSet/>
      <dgm:spPr/>
      <dgm:t>
        <a:bodyPr/>
        <a:lstStyle/>
        <a:p>
          <a:endParaRPr lang="nl-BE"/>
        </a:p>
      </dgm:t>
    </dgm:pt>
    <dgm:pt modelId="{8AA26349-8117-49B4-8DBE-A2A728BD8AEE}">
      <dgm:prSet custT="1"/>
      <dgm:spPr/>
      <dgm:t>
        <a:bodyPr/>
        <a:lstStyle/>
        <a:p>
          <a:r>
            <a:rPr lang="nl-BE" sz="1800" dirty="0" err="1">
              <a:latin typeface="+mn-lt"/>
            </a:rPr>
            <a:t>Kores</a:t>
          </a:r>
          <a:r>
            <a:rPr lang="nl-BE" sz="1800" dirty="0">
              <a:latin typeface="+mn-lt"/>
            </a:rPr>
            <a:t>’ belofte</a:t>
          </a:r>
        </a:p>
      </dgm:t>
    </dgm:pt>
    <dgm:pt modelId="{EE4CCE2A-A0B3-4635-BEF6-939F5721240C}" type="parTrans" cxnId="{04642B12-C638-4C0F-8A1C-E664DB74DFD5}">
      <dgm:prSet/>
      <dgm:spPr/>
      <dgm:t>
        <a:bodyPr/>
        <a:lstStyle/>
        <a:p>
          <a:endParaRPr lang="nl-BE"/>
        </a:p>
      </dgm:t>
    </dgm:pt>
    <dgm:pt modelId="{105272E5-0E38-42F4-8F43-FC8F4AED9E6E}" type="sibTrans" cxnId="{04642B12-C638-4C0F-8A1C-E664DB74DFD5}">
      <dgm:prSet/>
      <dgm:spPr/>
      <dgm:t>
        <a:bodyPr/>
        <a:lstStyle/>
        <a:p>
          <a:endParaRPr lang="nl-BE"/>
        </a:p>
      </dgm:t>
    </dgm:pt>
    <dgm:pt modelId="{72F8BC91-A1CD-47F4-9C86-1D892206481C}">
      <dgm:prSet custT="1"/>
      <dgm:spPr/>
      <dgm:t>
        <a:bodyPr/>
        <a:lstStyle/>
        <a:p>
          <a:r>
            <a:rPr lang="nl-BE" sz="1800" dirty="0">
              <a:latin typeface="+mn-lt"/>
            </a:rPr>
            <a:t>Plan tempelbouw</a:t>
          </a:r>
        </a:p>
      </dgm:t>
    </dgm:pt>
    <dgm:pt modelId="{84ED49D5-4EBA-4D29-92BC-191A06FD42F0}" type="parTrans" cxnId="{6BC1FAF5-1BA9-4CD1-8A13-3A22DDA03E04}">
      <dgm:prSet/>
      <dgm:spPr/>
      <dgm:t>
        <a:bodyPr/>
        <a:lstStyle/>
        <a:p>
          <a:endParaRPr lang="nl-BE"/>
        </a:p>
      </dgm:t>
    </dgm:pt>
    <dgm:pt modelId="{014626F0-43D3-4FF8-8DC8-976C5899DDE4}" type="sibTrans" cxnId="{6BC1FAF5-1BA9-4CD1-8A13-3A22DDA03E04}">
      <dgm:prSet/>
      <dgm:spPr/>
      <dgm:t>
        <a:bodyPr/>
        <a:lstStyle/>
        <a:p>
          <a:endParaRPr lang="nl-BE"/>
        </a:p>
      </dgm:t>
    </dgm:pt>
    <dgm:pt modelId="{C7B46EDB-892F-4CC1-9815-5FE087A0E79A}">
      <dgm:prSet custT="1"/>
      <dgm:spPr/>
      <dgm:t>
        <a:bodyPr/>
        <a:lstStyle/>
        <a:p>
          <a:r>
            <a:rPr lang="nl-BE" sz="1800" dirty="0">
              <a:latin typeface="+mn-lt"/>
            </a:rPr>
            <a:t>Plan Liturgie</a:t>
          </a:r>
        </a:p>
      </dgm:t>
    </dgm:pt>
    <dgm:pt modelId="{C88A8095-F9F2-4375-B284-CACC2AA3CAD5}" type="parTrans" cxnId="{AEE31104-24F0-477B-A976-1ACF988C9EBE}">
      <dgm:prSet/>
      <dgm:spPr/>
      <dgm:t>
        <a:bodyPr/>
        <a:lstStyle/>
        <a:p>
          <a:endParaRPr lang="nl-BE"/>
        </a:p>
      </dgm:t>
    </dgm:pt>
    <dgm:pt modelId="{A8A415CB-A4AE-4E9A-955A-1E4EA805A39E}" type="sibTrans" cxnId="{AEE31104-24F0-477B-A976-1ACF988C9EBE}">
      <dgm:prSet/>
      <dgm:spPr/>
      <dgm:t>
        <a:bodyPr/>
        <a:lstStyle/>
        <a:p>
          <a:endParaRPr lang="nl-BE"/>
        </a:p>
      </dgm:t>
    </dgm:pt>
    <dgm:pt modelId="{5B63A5CC-91FF-41AF-BC96-B8EABED94606}">
      <dgm:prSet custT="1"/>
      <dgm:spPr/>
      <dgm:t>
        <a:bodyPr/>
        <a:lstStyle/>
        <a:p>
          <a:r>
            <a:rPr lang="nl-BE" sz="1800" dirty="0">
              <a:latin typeface="+mn-lt"/>
            </a:rPr>
            <a:t>Landverovering</a:t>
          </a:r>
        </a:p>
      </dgm:t>
    </dgm:pt>
    <dgm:pt modelId="{AEDA6176-4303-45F6-ACC5-DFB006BD23C1}" type="parTrans" cxnId="{3CD2AA78-929E-4BA4-A303-EB7DFD5966BD}">
      <dgm:prSet/>
      <dgm:spPr/>
      <dgm:t>
        <a:bodyPr/>
        <a:lstStyle/>
        <a:p>
          <a:endParaRPr lang="nl-BE"/>
        </a:p>
      </dgm:t>
    </dgm:pt>
    <dgm:pt modelId="{C2599F28-E3E8-41FB-A55A-589A9BA2CA3E}" type="sibTrans" cxnId="{3CD2AA78-929E-4BA4-A303-EB7DFD5966BD}">
      <dgm:prSet/>
      <dgm:spPr/>
      <dgm:t>
        <a:bodyPr/>
        <a:lstStyle/>
        <a:p>
          <a:endParaRPr lang="nl-BE"/>
        </a:p>
      </dgm:t>
    </dgm:pt>
    <dgm:pt modelId="{F4C9A96F-42F6-4D9F-AB1E-4542F6055C54}">
      <dgm:prSet custT="1"/>
      <dgm:spPr/>
      <dgm:t>
        <a:bodyPr/>
        <a:lstStyle/>
        <a:p>
          <a:r>
            <a:rPr lang="nl-BE" sz="1800" dirty="0">
              <a:latin typeface="+mn-lt"/>
            </a:rPr>
            <a:t>Tempelbouw</a:t>
          </a:r>
        </a:p>
      </dgm:t>
    </dgm:pt>
    <dgm:pt modelId="{AA2E3E1C-409B-4AC2-928D-D8F263B9CC51}" type="parTrans" cxnId="{2B7FA3C6-B3D1-409A-AE33-DDCEA1C1C2C4}">
      <dgm:prSet/>
      <dgm:spPr/>
      <dgm:t>
        <a:bodyPr/>
        <a:lstStyle/>
        <a:p>
          <a:endParaRPr lang="nl-BE"/>
        </a:p>
      </dgm:t>
    </dgm:pt>
    <dgm:pt modelId="{1F6D74C9-9729-4260-8023-1D4D2EB767C2}" type="sibTrans" cxnId="{2B7FA3C6-B3D1-409A-AE33-DDCEA1C1C2C4}">
      <dgm:prSet/>
      <dgm:spPr/>
      <dgm:t>
        <a:bodyPr/>
        <a:lstStyle/>
        <a:p>
          <a:endParaRPr lang="nl-BE"/>
        </a:p>
      </dgm:t>
    </dgm:pt>
    <dgm:pt modelId="{3CEDE0FB-93A2-46B7-9196-F64AC39B159B}">
      <dgm:prSet custT="1"/>
      <dgm:spPr/>
      <dgm:t>
        <a:bodyPr/>
        <a:lstStyle/>
        <a:p>
          <a:r>
            <a:rPr lang="nl-BE" sz="1800" dirty="0">
              <a:latin typeface="+mn-lt"/>
            </a:rPr>
            <a:t>Tempel-inwijding</a:t>
          </a:r>
        </a:p>
      </dgm:t>
    </dgm:pt>
    <dgm:pt modelId="{27A83016-0AA4-4FCF-A8C9-C2ED1985A36C}" type="parTrans" cxnId="{09A0DD55-FEFE-4C25-ACAC-BFCB432B216F}">
      <dgm:prSet/>
      <dgm:spPr/>
      <dgm:t>
        <a:bodyPr/>
        <a:lstStyle/>
        <a:p>
          <a:endParaRPr lang="nl-BE"/>
        </a:p>
      </dgm:t>
    </dgm:pt>
    <dgm:pt modelId="{E5E03C3D-B8D1-4081-BD09-72202C3760CE}" type="sibTrans" cxnId="{09A0DD55-FEFE-4C25-ACAC-BFCB432B216F}">
      <dgm:prSet/>
      <dgm:spPr/>
      <dgm:t>
        <a:bodyPr/>
        <a:lstStyle/>
        <a:p>
          <a:endParaRPr lang="nl-BE"/>
        </a:p>
      </dgm:t>
    </dgm:pt>
    <dgm:pt modelId="{C37C183E-8BE9-44C6-9F57-38C09F5C1850}">
      <dgm:prSet custT="1"/>
      <dgm:spPr/>
      <dgm:t>
        <a:bodyPr/>
        <a:lstStyle/>
        <a:p>
          <a:r>
            <a:rPr lang="nl-BE" sz="1800" dirty="0">
              <a:latin typeface="+mn-lt"/>
            </a:rPr>
            <a:t>Heerlijkheid</a:t>
          </a:r>
        </a:p>
      </dgm:t>
    </dgm:pt>
    <dgm:pt modelId="{5A740AA4-4E36-4C94-9F50-D5EAFCFB1B73}" type="parTrans" cxnId="{AF1B3AC6-E6DE-4324-A106-44839DCF7572}">
      <dgm:prSet/>
      <dgm:spPr/>
      <dgm:t>
        <a:bodyPr/>
        <a:lstStyle/>
        <a:p>
          <a:endParaRPr lang="nl-BE"/>
        </a:p>
      </dgm:t>
    </dgm:pt>
    <dgm:pt modelId="{843F7DF6-56EB-4F3B-896A-56A980BAB0EF}" type="sibTrans" cxnId="{AF1B3AC6-E6DE-4324-A106-44839DCF7572}">
      <dgm:prSet/>
      <dgm:spPr/>
      <dgm:t>
        <a:bodyPr/>
        <a:lstStyle/>
        <a:p>
          <a:endParaRPr lang="nl-BE"/>
        </a:p>
      </dgm:t>
    </dgm:pt>
    <dgm:pt modelId="{C9497A64-84DA-4653-976A-B1D520CA6D7E}">
      <dgm:prSet custT="1"/>
      <dgm:spPr/>
      <dgm:t>
        <a:bodyPr/>
        <a:lstStyle/>
        <a:p>
          <a:r>
            <a:rPr lang="nl-BE" sz="1800" dirty="0">
              <a:latin typeface="+mn-lt"/>
            </a:rPr>
            <a:t>Landverlies</a:t>
          </a:r>
        </a:p>
      </dgm:t>
    </dgm:pt>
    <dgm:pt modelId="{0478B372-5B97-4A8C-958C-14E51B5B3798}" type="parTrans" cxnId="{47135A91-31F7-40AE-A059-57DDF13C6C11}">
      <dgm:prSet/>
      <dgm:spPr/>
      <dgm:t>
        <a:bodyPr/>
        <a:lstStyle/>
        <a:p>
          <a:endParaRPr lang="nl-BE"/>
        </a:p>
      </dgm:t>
    </dgm:pt>
    <dgm:pt modelId="{52A3A239-E125-48F6-820C-BE39683E46A2}" type="sibTrans" cxnId="{47135A91-31F7-40AE-A059-57DDF13C6C11}">
      <dgm:prSet/>
      <dgm:spPr/>
      <dgm:t>
        <a:bodyPr/>
        <a:lstStyle/>
        <a:p>
          <a:endParaRPr lang="nl-BE"/>
        </a:p>
      </dgm:t>
    </dgm:pt>
    <dgm:pt modelId="{0112C5D6-E1B1-4850-87B6-C52B91087D41}">
      <dgm:prSet custT="1"/>
      <dgm:spPr/>
      <dgm:t>
        <a:bodyPr/>
        <a:lstStyle/>
        <a:p>
          <a:r>
            <a:rPr lang="nl-BE" sz="1800" dirty="0">
              <a:latin typeface="+mn-lt"/>
            </a:rPr>
            <a:t>Tempelherstel en verlies</a:t>
          </a:r>
        </a:p>
      </dgm:t>
    </dgm:pt>
    <dgm:pt modelId="{20F47CA8-2350-4583-920E-5A159D69290C}" type="parTrans" cxnId="{3244B389-DD7A-4503-A87E-75191269F770}">
      <dgm:prSet/>
      <dgm:spPr/>
      <dgm:t>
        <a:bodyPr/>
        <a:lstStyle/>
        <a:p>
          <a:endParaRPr lang="nl-BE"/>
        </a:p>
      </dgm:t>
    </dgm:pt>
    <dgm:pt modelId="{BBE981BA-1D4F-4DDC-8AE6-CEFB46E80F41}" type="sibTrans" cxnId="{3244B389-DD7A-4503-A87E-75191269F770}">
      <dgm:prSet/>
      <dgm:spPr/>
      <dgm:t>
        <a:bodyPr/>
        <a:lstStyle/>
        <a:p>
          <a:endParaRPr lang="nl-BE"/>
        </a:p>
      </dgm:t>
    </dgm:pt>
    <dgm:pt modelId="{3E415EDE-310F-4B19-9C65-71CDF840E3D4}">
      <dgm:prSet custT="1"/>
      <dgm:spPr/>
      <dgm:t>
        <a:bodyPr/>
        <a:lstStyle/>
        <a:p>
          <a:r>
            <a:rPr lang="nl-BE" sz="1800" dirty="0">
              <a:latin typeface="+mn-lt"/>
            </a:rPr>
            <a:t>Israël: Levi</a:t>
          </a:r>
        </a:p>
      </dgm:t>
    </dgm:pt>
    <dgm:pt modelId="{AFAC8631-4EC4-4D55-9556-D915B90C4964}" type="parTrans" cxnId="{11124AAB-5265-48C4-BBE9-3C7E7253EF75}">
      <dgm:prSet/>
      <dgm:spPr/>
      <dgm:t>
        <a:bodyPr/>
        <a:lstStyle/>
        <a:p>
          <a:endParaRPr lang="nl-BE"/>
        </a:p>
      </dgm:t>
    </dgm:pt>
    <dgm:pt modelId="{FA9DA122-4C71-4163-B036-9DE670CE1D40}" type="sibTrans" cxnId="{11124AAB-5265-48C4-BBE9-3C7E7253EF75}">
      <dgm:prSet/>
      <dgm:spPr/>
      <dgm:t>
        <a:bodyPr/>
        <a:lstStyle/>
        <a:p>
          <a:endParaRPr lang="nl-BE"/>
        </a:p>
      </dgm:t>
    </dgm:pt>
    <dgm:pt modelId="{E0B9D9AE-0B29-4504-8436-3F942FD2C9A1}">
      <dgm:prSet custT="1"/>
      <dgm:spPr/>
      <dgm:t>
        <a:bodyPr/>
        <a:lstStyle/>
        <a:p>
          <a:r>
            <a:rPr lang="nl-BE" sz="1800" dirty="0">
              <a:latin typeface="+mn-lt"/>
            </a:rPr>
            <a:t>?</a:t>
          </a:r>
        </a:p>
      </dgm:t>
    </dgm:pt>
    <dgm:pt modelId="{2B05C816-71C4-43B6-B39D-B2066ED18BD2}" type="parTrans" cxnId="{CCA9AFFC-6A50-4694-8E30-32C2FE82D701}">
      <dgm:prSet/>
      <dgm:spPr/>
      <dgm:t>
        <a:bodyPr/>
        <a:lstStyle/>
        <a:p>
          <a:endParaRPr lang="nl-BE"/>
        </a:p>
      </dgm:t>
    </dgm:pt>
    <dgm:pt modelId="{73064D35-D7CD-4D6B-8D8A-FFDE2DB16E1D}" type="sibTrans" cxnId="{CCA9AFFC-6A50-4694-8E30-32C2FE82D701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1284C81C-F3C9-4659-BA85-61456DEF4F96}" type="pres">
      <dgm:prSet presAssocID="{E41AAEAE-3C68-4E2B-A274-DC0E1A845A9B}" presName="compNode" presStyleCnt="0"/>
      <dgm:spPr/>
    </dgm:pt>
    <dgm:pt modelId="{1AF4F983-E3C3-4867-8458-72736266EBA3}" type="pres">
      <dgm:prSet presAssocID="{E41AAEAE-3C68-4E2B-A274-DC0E1A845A9B}" presName="aNode" presStyleLbl="bgShp" presStyleIdx="0" presStyleCnt="4"/>
      <dgm:spPr/>
    </dgm:pt>
    <dgm:pt modelId="{F8414961-4B51-4101-9113-CBC1C858E3DE}" type="pres">
      <dgm:prSet presAssocID="{E41AAEAE-3C68-4E2B-A274-DC0E1A845A9B}" presName="textNode" presStyleLbl="bgShp" presStyleIdx="0" presStyleCnt="4"/>
      <dgm:spPr/>
    </dgm:pt>
    <dgm:pt modelId="{42773F17-5583-41BB-922A-30F3C9BD45D5}" type="pres">
      <dgm:prSet presAssocID="{E41AAEAE-3C68-4E2B-A274-DC0E1A845A9B}" presName="compChildNode" presStyleCnt="0"/>
      <dgm:spPr/>
    </dgm:pt>
    <dgm:pt modelId="{EFEEFB65-3D5F-4CDA-890D-7217D2B6A37E}" type="pres">
      <dgm:prSet presAssocID="{E41AAEAE-3C68-4E2B-A274-DC0E1A845A9B}" presName="theInnerList" presStyleCnt="0"/>
      <dgm:spPr/>
    </dgm:pt>
    <dgm:pt modelId="{B92AAC12-2A12-4A21-BAB9-6B34B2FE633F}" type="pres">
      <dgm:prSet presAssocID="{2376355B-B06F-4A26-A3D5-5F4D376BA3D3}" presName="childNode" presStyleLbl="node1" presStyleIdx="0" presStyleCnt="12">
        <dgm:presLayoutVars>
          <dgm:bulletEnabled val="1"/>
        </dgm:presLayoutVars>
      </dgm:prSet>
      <dgm:spPr/>
    </dgm:pt>
    <dgm:pt modelId="{FE8351BA-2076-403B-8064-F4DDAE2E2E4D}" type="pres">
      <dgm:prSet presAssocID="{2376355B-B06F-4A26-A3D5-5F4D376BA3D3}" presName="aSpace2" presStyleCnt="0"/>
      <dgm:spPr/>
    </dgm:pt>
    <dgm:pt modelId="{CAEE2EC4-8B7D-4E9B-B4A4-BE8B36437270}" type="pres">
      <dgm:prSet presAssocID="{3E415EDE-310F-4B19-9C65-71CDF840E3D4}" presName="childNode" presStyleLbl="node1" presStyleIdx="1" presStyleCnt="12">
        <dgm:presLayoutVars>
          <dgm:bulletEnabled val="1"/>
        </dgm:presLayoutVars>
      </dgm:prSet>
      <dgm:spPr/>
    </dgm:pt>
    <dgm:pt modelId="{50591C4D-9258-4970-A05F-816F71E59B27}" type="pres">
      <dgm:prSet presAssocID="{3E415EDE-310F-4B19-9C65-71CDF840E3D4}" presName="aSpace2" presStyleCnt="0"/>
      <dgm:spPr/>
    </dgm:pt>
    <dgm:pt modelId="{756D3AE3-ADD4-4BE7-B9AE-0338FA75D96D}" type="pres">
      <dgm:prSet presAssocID="{E0B9D9AE-0B29-4504-8436-3F942FD2C9A1}" presName="childNode" presStyleLbl="node1" presStyleIdx="2" presStyleCnt="12">
        <dgm:presLayoutVars>
          <dgm:bulletEnabled val="1"/>
        </dgm:presLayoutVars>
      </dgm:prSet>
      <dgm:spPr/>
    </dgm:pt>
    <dgm:pt modelId="{E32C082F-AA5B-4030-95E1-07FC190E767C}" type="pres">
      <dgm:prSet presAssocID="{E41AAEAE-3C68-4E2B-A274-DC0E1A845A9B}" presName="aSpace" presStyleCnt="0"/>
      <dgm:spPr/>
    </dgm:pt>
    <dgm:pt modelId="{24391E08-F842-44EE-9857-B1E895F4104C}" type="pres">
      <dgm:prSet presAssocID="{E7D5CA58-DF55-4700-B5F2-347A19BF678E}" presName="compNode" presStyleCnt="0"/>
      <dgm:spPr/>
    </dgm:pt>
    <dgm:pt modelId="{02E1C3A2-2E6C-4E37-AC6A-741EADCFEE92}" type="pres">
      <dgm:prSet presAssocID="{E7D5CA58-DF55-4700-B5F2-347A19BF678E}" presName="aNode" presStyleLbl="bgShp" presStyleIdx="1" presStyleCnt="4"/>
      <dgm:spPr/>
    </dgm:pt>
    <dgm:pt modelId="{C5928797-02EC-44AE-9CC8-E21D6E1EA6DF}" type="pres">
      <dgm:prSet presAssocID="{E7D5CA58-DF55-4700-B5F2-347A19BF678E}" presName="textNode" presStyleLbl="bgShp" presStyleIdx="1" presStyleCnt="4"/>
      <dgm:spPr/>
    </dgm:pt>
    <dgm:pt modelId="{8386D5CF-5527-451C-9DBB-09A428361315}" type="pres">
      <dgm:prSet presAssocID="{E7D5CA58-DF55-4700-B5F2-347A19BF678E}" presName="compChildNode" presStyleCnt="0"/>
      <dgm:spPr/>
    </dgm:pt>
    <dgm:pt modelId="{8259E802-65D8-4549-AFFC-5F7BE7072B18}" type="pres">
      <dgm:prSet presAssocID="{E7D5CA58-DF55-4700-B5F2-347A19BF678E}" presName="theInnerList" presStyleCnt="0"/>
      <dgm:spPr/>
    </dgm:pt>
    <dgm:pt modelId="{27B99963-09EF-4888-8D3B-25AB462CE48B}" type="pres">
      <dgm:prSet presAssocID="{5B63A5CC-91FF-41AF-BC96-B8EABED94606}" presName="childNode" presStyleLbl="node1" presStyleIdx="3" presStyleCnt="12">
        <dgm:presLayoutVars>
          <dgm:bulletEnabled val="1"/>
        </dgm:presLayoutVars>
      </dgm:prSet>
      <dgm:spPr/>
    </dgm:pt>
    <dgm:pt modelId="{CC2ABF5D-9ADC-4DCE-8EC7-222D96D6CBEE}" type="pres">
      <dgm:prSet presAssocID="{5B63A5CC-91FF-41AF-BC96-B8EABED94606}" presName="aSpace2" presStyleCnt="0"/>
      <dgm:spPr/>
    </dgm:pt>
    <dgm:pt modelId="{483C4F80-7E95-48ED-9ABB-88AB89691891}" type="pres">
      <dgm:prSet presAssocID="{72F8BC91-A1CD-47F4-9C86-1D892206481C}" presName="childNode" presStyleLbl="node1" presStyleIdx="4" presStyleCnt="12">
        <dgm:presLayoutVars>
          <dgm:bulletEnabled val="1"/>
        </dgm:presLayoutVars>
      </dgm:prSet>
      <dgm:spPr/>
    </dgm:pt>
    <dgm:pt modelId="{5CCC5BB2-18F1-4520-8AA3-3C2F2B74E287}" type="pres">
      <dgm:prSet presAssocID="{72F8BC91-A1CD-47F4-9C86-1D892206481C}" presName="aSpace2" presStyleCnt="0"/>
      <dgm:spPr/>
    </dgm:pt>
    <dgm:pt modelId="{73500B7F-D87C-4E35-AB47-0E2784625D74}" type="pres">
      <dgm:prSet presAssocID="{C7B46EDB-892F-4CC1-9815-5FE087A0E79A}" presName="childNode" presStyleLbl="node1" presStyleIdx="5" presStyleCnt="12">
        <dgm:presLayoutVars>
          <dgm:bulletEnabled val="1"/>
        </dgm:presLayoutVars>
      </dgm:prSet>
      <dgm:spPr/>
    </dgm:pt>
    <dgm:pt modelId="{76F63F2C-6C92-47DC-BB64-FC503BCE307C}" type="pres">
      <dgm:prSet presAssocID="{E7D5CA58-DF55-4700-B5F2-347A19BF678E}" presName="aSpace" presStyleCnt="0"/>
      <dgm:spPr/>
    </dgm:pt>
    <dgm:pt modelId="{F011161F-4497-4EAA-A21D-0A81FBA03DE0}" type="pres">
      <dgm:prSet presAssocID="{4A178987-62DE-417D-A0A6-35160D60B5CF}" presName="compNode" presStyleCnt="0"/>
      <dgm:spPr/>
    </dgm:pt>
    <dgm:pt modelId="{A1EE32D5-5E6E-4FD5-86AD-8F672AD69C58}" type="pres">
      <dgm:prSet presAssocID="{4A178987-62DE-417D-A0A6-35160D60B5CF}" presName="aNode" presStyleLbl="bgShp" presStyleIdx="2" presStyleCnt="4"/>
      <dgm:spPr/>
    </dgm:pt>
    <dgm:pt modelId="{D58E1FCA-5623-4160-98F4-3669339B86D4}" type="pres">
      <dgm:prSet presAssocID="{4A178987-62DE-417D-A0A6-35160D60B5CF}" presName="textNode" presStyleLbl="bgShp" presStyleIdx="2" presStyleCnt="4"/>
      <dgm:spPr/>
    </dgm:pt>
    <dgm:pt modelId="{A706E2FA-DABB-4CFB-9DBE-361BD1477FB1}" type="pres">
      <dgm:prSet presAssocID="{4A178987-62DE-417D-A0A6-35160D60B5CF}" presName="compChildNode" presStyleCnt="0"/>
      <dgm:spPr/>
    </dgm:pt>
    <dgm:pt modelId="{BCF0825A-D3A4-440C-8F0D-99C03774AEFD}" type="pres">
      <dgm:prSet presAssocID="{4A178987-62DE-417D-A0A6-35160D60B5CF}" presName="theInnerList" presStyleCnt="0"/>
      <dgm:spPr/>
    </dgm:pt>
    <dgm:pt modelId="{7ED40C44-065D-4785-8FFA-BB185A062756}" type="pres">
      <dgm:prSet presAssocID="{F4C9A96F-42F6-4D9F-AB1E-4542F6055C54}" presName="childNode" presStyleLbl="node1" presStyleIdx="6" presStyleCnt="12">
        <dgm:presLayoutVars>
          <dgm:bulletEnabled val="1"/>
        </dgm:presLayoutVars>
      </dgm:prSet>
      <dgm:spPr/>
    </dgm:pt>
    <dgm:pt modelId="{9CC3B55E-1DB9-48D2-8DBB-9F23615E888E}" type="pres">
      <dgm:prSet presAssocID="{F4C9A96F-42F6-4D9F-AB1E-4542F6055C54}" presName="aSpace2" presStyleCnt="0"/>
      <dgm:spPr/>
    </dgm:pt>
    <dgm:pt modelId="{AE484EB9-E7B2-48FF-8DB8-160E49192570}" type="pres">
      <dgm:prSet presAssocID="{3CEDE0FB-93A2-46B7-9196-F64AC39B159B}" presName="childNode" presStyleLbl="node1" presStyleIdx="7" presStyleCnt="12">
        <dgm:presLayoutVars>
          <dgm:bulletEnabled val="1"/>
        </dgm:presLayoutVars>
      </dgm:prSet>
      <dgm:spPr/>
    </dgm:pt>
    <dgm:pt modelId="{C9306015-E535-4905-9D92-8CE11A66C7D9}" type="pres">
      <dgm:prSet presAssocID="{3CEDE0FB-93A2-46B7-9196-F64AC39B159B}" presName="aSpace2" presStyleCnt="0"/>
      <dgm:spPr/>
    </dgm:pt>
    <dgm:pt modelId="{71C5D7BF-ECB8-4C15-A715-171E57593A59}" type="pres">
      <dgm:prSet presAssocID="{C37C183E-8BE9-44C6-9F57-38C09F5C1850}" presName="childNode" presStyleLbl="node1" presStyleIdx="8" presStyleCnt="12">
        <dgm:presLayoutVars>
          <dgm:bulletEnabled val="1"/>
        </dgm:presLayoutVars>
      </dgm:prSet>
      <dgm:spPr/>
    </dgm:pt>
    <dgm:pt modelId="{BE169AE5-DDA2-4335-8663-B06800484F1B}" type="pres">
      <dgm:prSet presAssocID="{4A178987-62DE-417D-A0A6-35160D60B5CF}" presName="aSpace" presStyleCnt="0"/>
      <dgm:spPr/>
    </dgm:pt>
    <dgm:pt modelId="{7689D834-B386-4A91-8F8E-BDF54A19CBFE}" type="pres">
      <dgm:prSet presAssocID="{F5A9EFA6-EB0C-4FA3-B0A6-E69BC7C176B1}" presName="compNode" presStyleCnt="0"/>
      <dgm:spPr/>
    </dgm:pt>
    <dgm:pt modelId="{210B7254-051F-47B2-8012-3323F9CAFDBC}" type="pres">
      <dgm:prSet presAssocID="{F5A9EFA6-EB0C-4FA3-B0A6-E69BC7C176B1}" presName="aNode" presStyleLbl="bgShp" presStyleIdx="3" presStyleCnt="4"/>
      <dgm:spPr/>
    </dgm:pt>
    <dgm:pt modelId="{3A050FA8-13A3-4233-B084-14D4F889AE64}" type="pres">
      <dgm:prSet presAssocID="{F5A9EFA6-EB0C-4FA3-B0A6-E69BC7C176B1}" presName="textNode" presStyleLbl="bgShp" presStyleIdx="3" presStyleCnt="4"/>
      <dgm:spPr/>
    </dgm:pt>
    <dgm:pt modelId="{8F37EE92-D3A8-40D0-B47F-2C63A6A34C0A}" type="pres">
      <dgm:prSet presAssocID="{F5A9EFA6-EB0C-4FA3-B0A6-E69BC7C176B1}" presName="compChildNode" presStyleCnt="0"/>
      <dgm:spPr/>
    </dgm:pt>
    <dgm:pt modelId="{4C555713-B38F-46B0-9AF3-DBABDACFF513}" type="pres">
      <dgm:prSet presAssocID="{F5A9EFA6-EB0C-4FA3-B0A6-E69BC7C176B1}" presName="theInnerList" presStyleCnt="0"/>
      <dgm:spPr/>
    </dgm:pt>
    <dgm:pt modelId="{C2B97E44-996C-47F6-819C-D4DADF046CBC}" type="pres">
      <dgm:prSet presAssocID="{C9497A64-84DA-4653-976A-B1D520CA6D7E}" presName="childNode" presStyleLbl="node1" presStyleIdx="9" presStyleCnt="12">
        <dgm:presLayoutVars>
          <dgm:bulletEnabled val="1"/>
        </dgm:presLayoutVars>
      </dgm:prSet>
      <dgm:spPr/>
    </dgm:pt>
    <dgm:pt modelId="{1ADB21CB-DA0E-4D5C-B0C5-5C2E9DE284BE}" type="pres">
      <dgm:prSet presAssocID="{C9497A64-84DA-4653-976A-B1D520CA6D7E}" presName="aSpace2" presStyleCnt="0"/>
      <dgm:spPr/>
    </dgm:pt>
    <dgm:pt modelId="{E60A3F6D-3AC3-4461-B501-94AC7AAB1F17}" type="pres">
      <dgm:prSet presAssocID="{0112C5D6-E1B1-4850-87B6-C52B91087D41}" presName="childNode" presStyleLbl="node1" presStyleIdx="10" presStyleCnt="12">
        <dgm:presLayoutVars>
          <dgm:bulletEnabled val="1"/>
        </dgm:presLayoutVars>
      </dgm:prSet>
      <dgm:spPr/>
    </dgm:pt>
    <dgm:pt modelId="{00C44557-376C-4048-82AF-0470B78CD423}" type="pres">
      <dgm:prSet presAssocID="{0112C5D6-E1B1-4850-87B6-C52B91087D41}" presName="aSpace2" presStyleCnt="0"/>
      <dgm:spPr/>
    </dgm:pt>
    <dgm:pt modelId="{42592F6F-E078-4DD8-9F6D-6C2F45666E97}" type="pres">
      <dgm:prSet presAssocID="{8AA26349-8117-49B4-8DBE-A2A728BD8AEE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AEE31104-24F0-477B-A976-1ACF988C9EBE}" srcId="{E7D5CA58-DF55-4700-B5F2-347A19BF678E}" destId="{C7B46EDB-892F-4CC1-9815-5FE087A0E79A}" srcOrd="2" destOrd="0" parTransId="{C88A8095-F9F2-4375-B284-CACC2AA3CAD5}" sibTransId="{A8A415CB-A4AE-4E9A-955A-1E4EA805A39E}"/>
    <dgm:cxn modelId="{E076570D-9736-41EA-BB68-7CD88056D366}" type="presOf" srcId="{3CEDE0FB-93A2-46B7-9196-F64AC39B159B}" destId="{AE484EB9-E7B2-48FF-8DB8-160E49192570}" srcOrd="0" destOrd="0" presId="urn:microsoft.com/office/officeart/2005/8/layout/lProcess2"/>
    <dgm:cxn modelId="{757BE10D-FB5B-4735-9237-9F7D9FD88931}" type="presOf" srcId="{0112C5D6-E1B1-4850-87B6-C52B91087D41}" destId="{E60A3F6D-3AC3-4461-B501-94AC7AAB1F17}" srcOrd="0" destOrd="0" presId="urn:microsoft.com/office/officeart/2005/8/layout/lProcess2"/>
    <dgm:cxn modelId="{04642B12-C638-4C0F-8A1C-E664DB74DFD5}" srcId="{F5A9EFA6-EB0C-4FA3-B0A6-E69BC7C176B1}" destId="{8AA26349-8117-49B4-8DBE-A2A728BD8AEE}" srcOrd="2" destOrd="0" parTransId="{EE4CCE2A-A0B3-4635-BEF6-939F5721240C}" sibTransId="{105272E5-0E38-42F4-8F43-FC8F4AED9E6E}"/>
    <dgm:cxn modelId="{3F3D1113-D741-4462-B718-D7F6DC9D9D7B}" type="presOf" srcId="{F4C9A96F-42F6-4D9F-AB1E-4542F6055C54}" destId="{7ED40C44-065D-4785-8FFA-BB185A062756}" srcOrd="0" destOrd="0" presId="urn:microsoft.com/office/officeart/2005/8/layout/lProcess2"/>
    <dgm:cxn modelId="{EE223815-2A24-4FF3-9204-394F3EC44EEE}" type="presOf" srcId="{E7D5CA58-DF55-4700-B5F2-347A19BF678E}" destId="{C5928797-02EC-44AE-9CC8-E21D6E1EA6DF}" srcOrd="1" destOrd="0" presId="urn:microsoft.com/office/officeart/2005/8/layout/lProcess2"/>
    <dgm:cxn modelId="{5B4E6A15-DFA0-414D-BC79-6738928C6FC6}" type="presOf" srcId="{2376355B-B06F-4A26-A3D5-5F4D376BA3D3}" destId="{B92AAC12-2A12-4A21-BAB9-6B34B2FE633F}" srcOrd="0" destOrd="0" presId="urn:microsoft.com/office/officeart/2005/8/layout/lProcess2"/>
    <dgm:cxn modelId="{AABBFC29-16EB-4CC5-B703-432A6C09ADB7}" type="presOf" srcId="{8AA26349-8117-49B4-8DBE-A2A728BD8AEE}" destId="{42592F6F-E078-4DD8-9F6D-6C2F45666E97}" srcOrd="0" destOrd="0" presId="urn:microsoft.com/office/officeart/2005/8/layout/lProcess2"/>
    <dgm:cxn modelId="{9ABD4042-B2B2-4702-82F5-B87153E43309}" type="presOf" srcId="{F5A9EFA6-EB0C-4FA3-B0A6-E69BC7C176B1}" destId="{3A050FA8-13A3-4233-B084-14D4F889AE64}" srcOrd="1" destOrd="0" presId="urn:microsoft.com/office/officeart/2005/8/layout/lProcess2"/>
    <dgm:cxn modelId="{EE49BE47-183A-4503-95B2-07F4ABCE430C}" srcId="{E41AAEAE-3C68-4E2B-A274-DC0E1A845A9B}" destId="{2376355B-B06F-4A26-A3D5-5F4D376BA3D3}" srcOrd="0" destOrd="0" parTransId="{C4122558-05DE-47EF-8371-5BF05652915D}" sibTransId="{C94B0862-41D4-4726-9130-A2431AB1A609}"/>
    <dgm:cxn modelId="{B5B3344B-B3CB-4A85-AFAF-2DB056E2A617}" type="presOf" srcId="{F5A9EFA6-EB0C-4FA3-B0A6-E69BC7C176B1}" destId="{210B7254-051F-47B2-8012-3323F9CAFDBC}" srcOrd="0" destOrd="0" presId="urn:microsoft.com/office/officeart/2005/8/layout/lProcess2"/>
    <dgm:cxn modelId="{86D7A16D-CC15-4238-AE93-2B68E2A246B6}" type="presOf" srcId="{4A178987-62DE-417D-A0A6-35160D60B5CF}" destId="{A1EE32D5-5E6E-4FD5-86AD-8F672AD69C58}" srcOrd="0" destOrd="0" presId="urn:microsoft.com/office/officeart/2005/8/layout/lProcess2"/>
    <dgm:cxn modelId="{BF2CAD71-8AFF-4D88-9D7F-6F24ABAECCCB}" srcId="{A8BAD625-E4B4-4AB1-9F15-884363432419}" destId="{E41AAEAE-3C68-4E2B-A274-DC0E1A845A9B}" srcOrd="0" destOrd="0" parTransId="{FF874592-1578-4F3C-BCD5-5BB80FF17E50}" sibTransId="{0B2D761E-7B94-4B35-9F7A-2C199118AAA0}"/>
    <dgm:cxn modelId="{0129B975-44A7-40D0-8229-77B35831792F}" type="presOf" srcId="{5B63A5CC-91FF-41AF-BC96-B8EABED94606}" destId="{27B99963-09EF-4888-8D3B-25AB462CE48B}" srcOrd="0" destOrd="0" presId="urn:microsoft.com/office/officeart/2005/8/layout/lProcess2"/>
    <dgm:cxn modelId="{09A0DD55-FEFE-4C25-ACAC-BFCB432B216F}" srcId="{4A178987-62DE-417D-A0A6-35160D60B5CF}" destId="{3CEDE0FB-93A2-46B7-9196-F64AC39B159B}" srcOrd="1" destOrd="0" parTransId="{27A83016-0AA4-4FCF-A8C9-C2ED1985A36C}" sibTransId="{E5E03C3D-B8D1-4081-BD09-72202C3760CE}"/>
    <dgm:cxn modelId="{3E27B477-1D2D-4341-9FF4-8A9541C4209B}" type="presOf" srcId="{4A178987-62DE-417D-A0A6-35160D60B5CF}" destId="{D58E1FCA-5623-4160-98F4-3669339B86D4}" srcOrd="1" destOrd="0" presId="urn:microsoft.com/office/officeart/2005/8/layout/lProcess2"/>
    <dgm:cxn modelId="{3CD2AA78-929E-4BA4-A303-EB7DFD5966BD}" srcId="{E7D5CA58-DF55-4700-B5F2-347A19BF678E}" destId="{5B63A5CC-91FF-41AF-BC96-B8EABED94606}" srcOrd="0" destOrd="0" parTransId="{AEDA6176-4303-45F6-ACC5-DFB006BD23C1}" sibTransId="{C2599F28-E3E8-41FB-A55A-589A9BA2CA3E}"/>
    <dgm:cxn modelId="{279A2F86-5809-43F6-BD31-F2E633E35B8E}" type="presOf" srcId="{A8BAD625-E4B4-4AB1-9F15-884363432419}" destId="{108DBB30-9AA4-44C5-9A90-36A0A2D3852D}" srcOrd="0" destOrd="0" presId="urn:microsoft.com/office/officeart/2005/8/layout/lProcess2"/>
    <dgm:cxn modelId="{3244B389-DD7A-4503-A87E-75191269F770}" srcId="{F5A9EFA6-EB0C-4FA3-B0A6-E69BC7C176B1}" destId="{0112C5D6-E1B1-4850-87B6-C52B91087D41}" srcOrd="1" destOrd="0" parTransId="{20F47CA8-2350-4583-920E-5A159D69290C}" sibTransId="{BBE981BA-1D4F-4DDC-8AE6-CEFB46E80F41}"/>
    <dgm:cxn modelId="{47135A91-31F7-40AE-A059-57DDF13C6C11}" srcId="{F5A9EFA6-EB0C-4FA3-B0A6-E69BC7C176B1}" destId="{C9497A64-84DA-4653-976A-B1D520CA6D7E}" srcOrd="0" destOrd="0" parTransId="{0478B372-5B97-4A8C-958C-14E51B5B3798}" sibTransId="{52A3A239-E125-48F6-820C-BE39683E46A2}"/>
    <dgm:cxn modelId="{D9DB6FA7-1BC4-49F6-8CFD-9F5B77DF3DD3}" type="presOf" srcId="{E0B9D9AE-0B29-4504-8436-3F942FD2C9A1}" destId="{756D3AE3-ADD4-4BE7-B9AE-0338FA75D96D}" srcOrd="0" destOrd="0" presId="urn:microsoft.com/office/officeart/2005/8/layout/lProcess2"/>
    <dgm:cxn modelId="{11124AAB-5265-48C4-BBE9-3C7E7253EF75}" srcId="{E41AAEAE-3C68-4E2B-A274-DC0E1A845A9B}" destId="{3E415EDE-310F-4B19-9C65-71CDF840E3D4}" srcOrd="1" destOrd="0" parTransId="{AFAC8631-4EC4-4D55-9556-D915B90C4964}" sibTransId="{FA9DA122-4C71-4163-B036-9DE670CE1D40}"/>
    <dgm:cxn modelId="{23C24CAF-A1F2-495E-9F31-B10F692D2742}" type="presOf" srcId="{E41AAEAE-3C68-4E2B-A274-DC0E1A845A9B}" destId="{F8414961-4B51-4101-9113-CBC1C858E3DE}" srcOrd="1" destOrd="0" presId="urn:microsoft.com/office/officeart/2005/8/layout/lProcess2"/>
    <dgm:cxn modelId="{5BE08FB8-7069-4502-A9C3-675C943D41AC}" type="presOf" srcId="{E41AAEAE-3C68-4E2B-A274-DC0E1A845A9B}" destId="{1AF4F983-E3C3-4867-8458-72736266EBA3}" srcOrd="0" destOrd="0" presId="urn:microsoft.com/office/officeart/2005/8/layout/lProcess2"/>
    <dgm:cxn modelId="{1D8CEDBA-CBD7-4250-B4A2-533C23323D10}" srcId="{A8BAD625-E4B4-4AB1-9F15-884363432419}" destId="{4A178987-62DE-417D-A0A6-35160D60B5CF}" srcOrd="2" destOrd="0" parTransId="{BAFAD4D2-49C7-4FB0-A9D6-3D9D50C2C04A}" sibTransId="{7AD01394-CF35-42CC-92E8-B92750C2F904}"/>
    <dgm:cxn modelId="{AF1B3AC6-E6DE-4324-A106-44839DCF7572}" srcId="{4A178987-62DE-417D-A0A6-35160D60B5CF}" destId="{C37C183E-8BE9-44C6-9F57-38C09F5C1850}" srcOrd="2" destOrd="0" parTransId="{5A740AA4-4E36-4C94-9F50-D5EAFCFB1B73}" sibTransId="{843F7DF6-56EB-4F3B-896A-56A980BAB0EF}"/>
    <dgm:cxn modelId="{2B7FA3C6-B3D1-409A-AE33-DDCEA1C1C2C4}" srcId="{4A178987-62DE-417D-A0A6-35160D60B5CF}" destId="{F4C9A96F-42F6-4D9F-AB1E-4542F6055C54}" srcOrd="0" destOrd="0" parTransId="{AA2E3E1C-409B-4AC2-928D-D8F263B9CC51}" sibTransId="{1F6D74C9-9729-4260-8023-1D4D2EB767C2}"/>
    <dgm:cxn modelId="{328D24CD-DDDF-4CDC-8C51-022E3058AE6F}" type="presOf" srcId="{3E415EDE-310F-4B19-9C65-71CDF840E3D4}" destId="{CAEE2EC4-8B7D-4E9B-B4A4-BE8B36437270}" srcOrd="0" destOrd="0" presId="urn:microsoft.com/office/officeart/2005/8/layout/lProcess2"/>
    <dgm:cxn modelId="{9829B8D3-8E18-43D9-831F-3DD202B3AF35}" type="presOf" srcId="{C7B46EDB-892F-4CC1-9815-5FE087A0E79A}" destId="{73500B7F-D87C-4E35-AB47-0E2784625D74}" srcOrd="0" destOrd="0" presId="urn:microsoft.com/office/officeart/2005/8/layout/lProcess2"/>
    <dgm:cxn modelId="{D69168D5-8367-44FB-ACBD-7DCED21845EE}" srcId="{A8BAD625-E4B4-4AB1-9F15-884363432419}" destId="{E7D5CA58-DF55-4700-B5F2-347A19BF678E}" srcOrd="1" destOrd="0" parTransId="{E981EFCC-6406-4F63-806B-EE8A9223B8E7}" sibTransId="{D0A2588A-EC83-44B0-AC51-DCB5F6D4CC56}"/>
    <dgm:cxn modelId="{354064E3-B37D-4517-8FCE-A21AB241AD87}" type="presOf" srcId="{72F8BC91-A1CD-47F4-9C86-1D892206481C}" destId="{483C4F80-7E95-48ED-9ABB-88AB89691891}" srcOrd="0" destOrd="0" presId="urn:microsoft.com/office/officeart/2005/8/layout/lProcess2"/>
    <dgm:cxn modelId="{C4950AE8-4C87-4055-82AC-0DDE930486C1}" type="presOf" srcId="{C37C183E-8BE9-44C6-9F57-38C09F5C1850}" destId="{71C5D7BF-ECB8-4C15-A715-171E57593A59}" srcOrd="0" destOrd="0" presId="urn:microsoft.com/office/officeart/2005/8/layout/lProcess2"/>
    <dgm:cxn modelId="{B3D5EEE8-A98F-43B6-875B-920C12C6424D}" srcId="{A8BAD625-E4B4-4AB1-9F15-884363432419}" destId="{F5A9EFA6-EB0C-4FA3-B0A6-E69BC7C176B1}" srcOrd="3" destOrd="0" parTransId="{BD51C30E-1E8D-4C30-8761-BEF9F0B9F177}" sibTransId="{1A9490E5-6AB9-4153-AF3A-729E7F36F5D3}"/>
    <dgm:cxn modelId="{159270F3-7738-4D09-A6CD-669D1ED5E1C2}" type="presOf" srcId="{E7D5CA58-DF55-4700-B5F2-347A19BF678E}" destId="{02E1C3A2-2E6C-4E37-AC6A-741EADCFEE92}" srcOrd="0" destOrd="0" presId="urn:microsoft.com/office/officeart/2005/8/layout/lProcess2"/>
    <dgm:cxn modelId="{6BC1FAF5-1BA9-4CD1-8A13-3A22DDA03E04}" srcId="{E7D5CA58-DF55-4700-B5F2-347A19BF678E}" destId="{72F8BC91-A1CD-47F4-9C86-1D892206481C}" srcOrd="1" destOrd="0" parTransId="{84ED49D5-4EBA-4D29-92BC-191A06FD42F0}" sibTransId="{014626F0-43D3-4FF8-8DC8-976C5899DDE4}"/>
    <dgm:cxn modelId="{CCA9AFFC-6A50-4694-8E30-32C2FE82D701}" srcId="{E41AAEAE-3C68-4E2B-A274-DC0E1A845A9B}" destId="{E0B9D9AE-0B29-4504-8436-3F942FD2C9A1}" srcOrd="2" destOrd="0" parTransId="{2B05C816-71C4-43B6-B39D-B2066ED18BD2}" sibTransId="{73064D35-D7CD-4D6B-8D8A-FFDE2DB16E1D}"/>
    <dgm:cxn modelId="{E07159FF-ECE0-41AF-8A05-8083B62B02B3}" type="presOf" srcId="{C9497A64-84DA-4653-976A-B1D520CA6D7E}" destId="{C2B97E44-996C-47F6-819C-D4DADF046CBC}" srcOrd="0" destOrd="0" presId="urn:microsoft.com/office/officeart/2005/8/layout/lProcess2"/>
    <dgm:cxn modelId="{8F7C23FD-B58E-4919-8FA6-07E5030B1116}" type="presParOf" srcId="{108DBB30-9AA4-44C5-9A90-36A0A2D3852D}" destId="{1284C81C-F3C9-4659-BA85-61456DEF4F96}" srcOrd="0" destOrd="0" presId="urn:microsoft.com/office/officeart/2005/8/layout/lProcess2"/>
    <dgm:cxn modelId="{C0D2D8AC-14DD-402A-A29C-1818BF50A419}" type="presParOf" srcId="{1284C81C-F3C9-4659-BA85-61456DEF4F96}" destId="{1AF4F983-E3C3-4867-8458-72736266EBA3}" srcOrd="0" destOrd="0" presId="urn:microsoft.com/office/officeart/2005/8/layout/lProcess2"/>
    <dgm:cxn modelId="{5D113579-2BB4-419A-AD99-E6E983CBEA73}" type="presParOf" srcId="{1284C81C-F3C9-4659-BA85-61456DEF4F96}" destId="{F8414961-4B51-4101-9113-CBC1C858E3DE}" srcOrd="1" destOrd="0" presId="urn:microsoft.com/office/officeart/2005/8/layout/lProcess2"/>
    <dgm:cxn modelId="{9073A0C5-116A-4960-9BB5-90497D90FA1E}" type="presParOf" srcId="{1284C81C-F3C9-4659-BA85-61456DEF4F96}" destId="{42773F17-5583-41BB-922A-30F3C9BD45D5}" srcOrd="2" destOrd="0" presId="urn:microsoft.com/office/officeart/2005/8/layout/lProcess2"/>
    <dgm:cxn modelId="{2F136EC1-967D-4FEB-BAF2-40B25659B04D}" type="presParOf" srcId="{42773F17-5583-41BB-922A-30F3C9BD45D5}" destId="{EFEEFB65-3D5F-4CDA-890D-7217D2B6A37E}" srcOrd="0" destOrd="0" presId="urn:microsoft.com/office/officeart/2005/8/layout/lProcess2"/>
    <dgm:cxn modelId="{731E1795-2EFA-4476-9D57-29C82E90FA9B}" type="presParOf" srcId="{EFEEFB65-3D5F-4CDA-890D-7217D2B6A37E}" destId="{B92AAC12-2A12-4A21-BAB9-6B34B2FE633F}" srcOrd="0" destOrd="0" presId="urn:microsoft.com/office/officeart/2005/8/layout/lProcess2"/>
    <dgm:cxn modelId="{8A254967-3277-44D9-B945-7B7E0649CE2E}" type="presParOf" srcId="{EFEEFB65-3D5F-4CDA-890D-7217D2B6A37E}" destId="{FE8351BA-2076-403B-8064-F4DDAE2E2E4D}" srcOrd="1" destOrd="0" presId="urn:microsoft.com/office/officeart/2005/8/layout/lProcess2"/>
    <dgm:cxn modelId="{62A0094D-A908-4114-96A9-26911CDF5B52}" type="presParOf" srcId="{EFEEFB65-3D5F-4CDA-890D-7217D2B6A37E}" destId="{CAEE2EC4-8B7D-4E9B-B4A4-BE8B36437270}" srcOrd="2" destOrd="0" presId="urn:microsoft.com/office/officeart/2005/8/layout/lProcess2"/>
    <dgm:cxn modelId="{D825EA71-FC72-4F00-A132-9E094135557F}" type="presParOf" srcId="{EFEEFB65-3D5F-4CDA-890D-7217D2B6A37E}" destId="{50591C4D-9258-4970-A05F-816F71E59B27}" srcOrd="3" destOrd="0" presId="urn:microsoft.com/office/officeart/2005/8/layout/lProcess2"/>
    <dgm:cxn modelId="{67AAE8DC-ED81-42F2-AA13-8907D8B3D9AD}" type="presParOf" srcId="{EFEEFB65-3D5F-4CDA-890D-7217D2B6A37E}" destId="{756D3AE3-ADD4-4BE7-B9AE-0338FA75D96D}" srcOrd="4" destOrd="0" presId="urn:microsoft.com/office/officeart/2005/8/layout/lProcess2"/>
    <dgm:cxn modelId="{FE478F3B-5007-4A8F-A11C-794BCB30E315}" type="presParOf" srcId="{108DBB30-9AA4-44C5-9A90-36A0A2D3852D}" destId="{E32C082F-AA5B-4030-95E1-07FC190E767C}" srcOrd="1" destOrd="0" presId="urn:microsoft.com/office/officeart/2005/8/layout/lProcess2"/>
    <dgm:cxn modelId="{7E4ED119-96D2-4A9A-881A-F1F9D8DFE3DE}" type="presParOf" srcId="{108DBB30-9AA4-44C5-9A90-36A0A2D3852D}" destId="{24391E08-F842-44EE-9857-B1E895F4104C}" srcOrd="2" destOrd="0" presId="urn:microsoft.com/office/officeart/2005/8/layout/lProcess2"/>
    <dgm:cxn modelId="{7698B7BA-E447-40D8-B0CE-B83550A006B6}" type="presParOf" srcId="{24391E08-F842-44EE-9857-B1E895F4104C}" destId="{02E1C3A2-2E6C-4E37-AC6A-741EADCFEE92}" srcOrd="0" destOrd="0" presId="urn:microsoft.com/office/officeart/2005/8/layout/lProcess2"/>
    <dgm:cxn modelId="{C864E01E-D8AC-4F8F-B366-56ED971AABFD}" type="presParOf" srcId="{24391E08-F842-44EE-9857-B1E895F4104C}" destId="{C5928797-02EC-44AE-9CC8-E21D6E1EA6DF}" srcOrd="1" destOrd="0" presId="urn:microsoft.com/office/officeart/2005/8/layout/lProcess2"/>
    <dgm:cxn modelId="{02B6A2A0-7179-4FB2-B796-C559603067CF}" type="presParOf" srcId="{24391E08-F842-44EE-9857-B1E895F4104C}" destId="{8386D5CF-5527-451C-9DBB-09A428361315}" srcOrd="2" destOrd="0" presId="urn:microsoft.com/office/officeart/2005/8/layout/lProcess2"/>
    <dgm:cxn modelId="{D0336ABA-2C89-40B1-B7FB-C210C687A43E}" type="presParOf" srcId="{8386D5CF-5527-451C-9DBB-09A428361315}" destId="{8259E802-65D8-4549-AFFC-5F7BE7072B18}" srcOrd="0" destOrd="0" presId="urn:microsoft.com/office/officeart/2005/8/layout/lProcess2"/>
    <dgm:cxn modelId="{97D69F3E-B8BE-4696-AD99-6A1F2843DF85}" type="presParOf" srcId="{8259E802-65D8-4549-AFFC-5F7BE7072B18}" destId="{27B99963-09EF-4888-8D3B-25AB462CE48B}" srcOrd="0" destOrd="0" presId="urn:microsoft.com/office/officeart/2005/8/layout/lProcess2"/>
    <dgm:cxn modelId="{9B708DEB-3ADA-4C2F-B55C-DA1AA73D8B0D}" type="presParOf" srcId="{8259E802-65D8-4549-AFFC-5F7BE7072B18}" destId="{CC2ABF5D-9ADC-4DCE-8EC7-222D96D6CBEE}" srcOrd="1" destOrd="0" presId="urn:microsoft.com/office/officeart/2005/8/layout/lProcess2"/>
    <dgm:cxn modelId="{7D2890D8-2DBF-4833-86DB-F0DF41E018E3}" type="presParOf" srcId="{8259E802-65D8-4549-AFFC-5F7BE7072B18}" destId="{483C4F80-7E95-48ED-9ABB-88AB89691891}" srcOrd="2" destOrd="0" presId="urn:microsoft.com/office/officeart/2005/8/layout/lProcess2"/>
    <dgm:cxn modelId="{C7738602-5D37-4208-8BEC-3546E6004AE9}" type="presParOf" srcId="{8259E802-65D8-4549-AFFC-5F7BE7072B18}" destId="{5CCC5BB2-18F1-4520-8AA3-3C2F2B74E287}" srcOrd="3" destOrd="0" presId="urn:microsoft.com/office/officeart/2005/8/layout/lProcess2"/>
    <dgm:cxn modelId="{5C05DE5F-450D-4843-B027-650C13A4B080}" type="presParOf" srcId="{8259E802-65D8-4549-AFFC-5F7BE7072B18}" destId="{73500B7F-D87C-4E35-AB47-0E2784625D74}" srcOrd="4" destOrd="0" presId="urn:microsoft.com/office/officeart/2005/8/layout/lProcess2"/>
    <dgm:cxn modelId="{CFDF707B-C974-4B8E-9DE3-BDDFD9EE29AE}" type="presParOf" srcId="{108DBB30-9AA4-44C5-9A90-36A0A2D3852D}" destId="{76F63F2C-6C92-47DC-BB64-FC503BCE307C}" srcOrd="3" destOrd="0" presId="urn:microsoft.com/office/officeart/2005/8/layout/lProcess2"/>
    <dgm:cxn modelId="{B9CC8B07-6168-4C3E-9D20-9C4909768409}" type="presParOf" srcId="{108DBB30-9AA4-44C5-9A90-36A0A2D3852D}" destId="{F011161F-4497-4EAA-A21D-0A81FBA03DE0}" srcOrd="4" destOrd="0" presId="urn:microsoft.com/office/officeart/2005/8/layout/lProcess2"/>
    <dgm:cxn modelId="{047320A8-32D7-4B6A-80EE-F53ECF828F09}" type="presParOf" srcId="{F011161F-4497-4EAA-A21D-0A81FBA03DE0}" destId="{A1EE32D5-5E6E-4FD5-86AD-8F672AD69C58}" srcOrd="0" destOrd="0" presId="urn:microsoft.com/office/officeart/2005/8/layout/lProcess2"/>
    <dgm:cxn modelId="{E4050B10-8A0C-4B39-A20A-112E8AE0CEA2}" type="presParOf" srcId="{F011161F-4497-4EAA-A21D-0A81FBA03DE0}" destId="{D58E1FCA-5623-4160-98F4-3669339B86D4}" srcOrd="1" destOrd="0" presId="urn:microsoft.com/office/officeart/2005/8/layout/lProcess2"/>
    <dgm:cxn modelId="{61AA77AA-EFAB-4A64-BF59-27C8A10346BF}" type="presParOf" srcId="{F011161F-4497-4EAA-A21D-0A81FBA03DE0}" destId="{A706E2FA-DABB-4CFB-9DBE-361BD1477FB1}" srcOrd="2" destOrd="0" presId="urn:microsoft.com/office/officeart/2005/8/layout/lProcess2"/>
    <dgm:cxn modelId="{A0569C50-4A66-4028-A480-7821A2D2E96A}" type="presParOf" srcId="{A706E2FA-DABB-4CFB-9DBE-361BD1477FB1}" destId="{BCF0825A-D3A4-440C-8F0D-99C03774AEFD}" srcOrd="0" destOrd="0" presId="urn:microsoft.com/office/officeart/2005/8/layout/lProcess2"/>
    <dgm:cxn modelId="{D9C5B6FC-2786-42DE-9ADE-B7EC23348905}" type="presParOf" srcId="{BCF0825A-D3A4-440C-8F0D-99C03774AEFD}" destId="{7ED40C44-065D-4785-8FFA-BB185A062756}" srcOrd="0" destOrd="0" presId="urn:microsoft.com/office/officeart/2005/8/layout/lProcess2"/>
    <dgm:cxn modelId="{5357D6B8-A59D-4A6A-9757-555E3AF4F3F9}" type="presParOf" srcId="{BCF0825A-D3A4-440C-8F0D-99C03774AEFD}" destId="{9CC3B55E-1DB9-48D2-8DBB-9F23615E888E}" srcOrd="1" destOrd="0" presId="urn:microsoft.com/office/officeart/2005/8/layout/lProcess2"/>
    <dgm:cxn modelId="{63336BED-E36D-4853-AE2F-E9C709D2BE29}" type="presParOf" srcId="{BCF0825A-D3A4-440C-8F0D-99C03774AEFD}" destId="{AE484EB9-E7B2-48FF-8DB8-160E49192570}" srcOrd="2" destOrd="0" presId="urn:microsoft.com/office/officeart/2005/8/layout/lProcess2"/>
    <dgm:cxn modelId="{5B9FF5DF-BAA1-437C-AE1D-3A4A4CBE3DCE}" type="presParOf" srcId="{BCF0825A-D3A4-440C-8F0D-99C03774AEFD}" destId="{C9306015-E535-4905-9D92-8CE11A66C7D9}" srcOrd="3" destOrd="0" presId="urn:microsoft.com/office/officeart/2005/8/layout/lProcess2"/>
    <dgm:cxn modelId="{BFA9DAC4-6688-4087-8918-1D30A42E006F}" type="presParOf" srcId="{BCF0825A-D3A4-440C-8F0D-99C03774AEFD}" destId="{71C5D7BF-ECB8-4C15-A715-171E57593A59}" srcOrd="4" destOrd="0" presId="urn:microsoft.com/office/officeart/2005/8/layout/lProcess2"/>
    <dgm:cxn modelId="{8CF411D2-309A-42B9-A668-4E3994371E1F}" type="presParOf" srcId="{108DBB30-9AA4-44C5-9A90-36A0A2D3852D}" destId="{BE169AE5-DDA2-4335-8663-B06800484F1B}" srcOrd="5" destOrd="0" presId="urn:microsoft.com/office/officeart/2005/8/layout/lProcess2"/>
    <dgm:cxn modelId="{58FC6307-4C9B-44B0-BF11-5AC820C1A744}" type="presParOf" srcId="{108DBB30-9AA4-44C5-9A90-36A0A2D3852D}" destId="{7689D834-B386-4A91-8F8E-BDF54A19CBFE}" srcOrd="6" destOrd="0" presId="urn:microsoft.com/office/officeart/2005/8/layout/lProcess2"/>
    <dgm:cxn modelId="{6D82FEB8-DD69-487A-962E-F34C9320789B}" type="presParOf" srcId="{7689D834-B386-4A91-8F8E-BDF54A19CBFE}" destId="{210B7254-051F-47B2-8012-3323F9CAFDBC}" srcOrd="0" destOrd="0" presId="urn:microsoft.com/office/officeart/2005/8/layout/lProcess2"/>
    <dgm:cxn modelId="{930AE057-FFE3-422A-86FF-7E4E21E518EC}" type="presParOf" srcId="{7689D834-B386-4A91-8F8E-BDF54A19CBFE}" destId="{3A050FA8-13A3-4233-B084-14D4F889AE64}" srcOrd="1" destOrd="0" presId="urn:microsoft.com/office/officeart/2005/8/layout/lProcess2"/>
    <dgm:cxn modelId="{158525B9-339D-4684-B392-27BC086F3BA4}" type="presParOf" srcId="{7689D834-B386-4A91-8F8E-BDF54A19CBFE}" destId="{8F37EE92-D3A8-40D0-B47F-2C63A6A34C0A}" srcOrd="2" destOrd="0" presId="urn:microsoft.com/office/officeart/2005/8/layout/lProcess2"/>
    <dgm:cxn modelId="{B7E80F45-5D55-4579-9E39-9DD1A19D93FC}" type="presParOf" srcId="{8F37EE92-D3A8-40D0-B47F-2C63A6A34C0A}" destId="{4C555713-B38F-46B0-9AF3-DBABDACFF513}" srcOrd="0" destOrd="0" presId="urn:microsoft.com/office/officeart/2005/8/layout/lProcess2"/>
    <dgm:cxn modelId="{CB9F26C6-4017-4503-9A1D-B83FFBB1FF44}" type="presParOf" srcId="{4C555713-B38F-46B0-9AF3-DBABDACFF513}" destId="{C2B97E44-996C-47F6-819C-D4DADF046CBC}" srcOrd="0" destOrd="0" presId="urn:microsoft.com/office/officeart/2005/8/layout/lProcess2"/>
    <dgm:cxn modelId="{51E4728F-4367-4894-B8A6-A3F688A6EAAE}" type="presParOf" srcId="{4C555713-B38F-46B0-9AF3-DBABDACFF513}" destId="{1ADB21CB-DA0E-4D5C-B0C5-5C2E9DE284BE}" srcOrd="1" destOrd="0" presId="urn:microsoft.com/office/officeart/2005/8/layout/lProcess2"/>
    <dgm:cxn modelId="{E531CE82-F80D-4995-A870-F5B8EB8A44ED}" type="presParOf" srcId="{4C555713-B38F-46B0-9AF3-DBABDACFF513}" destId="{E60A3F6D-3AC3-4461-B501-94AC7AAB1F17}" srcOrd="2" destOrd="0" presId="urn:microsoft.com/office/officeart/2005/8/layout/lProcess2"/>
    <dgm:cxn modelId="{964D4978-48A1-48DD-B257-7C4587B01563}" type="presParOf" srcId="{4C555713-B38F-46B0-9AF3-DBABDACFF513}" destId="{00C44557-376C-4048-82AF-0470B78CD423}" srcOrd="3" destOrd="0" presId="urn:microsoft.com/office/officeart/2005/8/layout/lProcess2"/>
    <dgm:cxn modelId="{3D578CEE-97FF-4DBC-A2D3-56D6309676E9}" type="presParOf" srcId="{4C555713-B38F-46B0-9AF3-DBABDACFF513}" destId="{42592F6F-E078-4DD8-9F6D-6C2F45666E9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06229-7558-4592-BAEC-626D1AF1A291}" type="doc">
      <dgm:prSet loTypeId="urn:microsoft.com/office/officeart/2005/8/layout/b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2D72A616-8455-42F0-9D77-638148188E29}">
      <dgm:prSet phldrT="[Tekst]" custT="1"/>
      <dgm:spPr/>
      <dgm:t>
        <a:bodyPr/>
        <a:lstStyle/>
        <a:p>
          <a:r>
            <a:rPr lang="nl-BE" sz="3600" dirty="0"/>
            <a:t>Koningen</a:t>
          </a:r>
        </a:p>
      </dgm:t>
    </dgm:pt>
    <dgm:pt modelId="{74FBAB71-B4D0-40C7-ABFE-5836F768F999}" type="parTrans" cxnId="{6A9218CC-64EE-4A2B-BCC5-E0209A809886}">
      <dgm:prSet/>
      <dgm:spPr/>
      <dgm:t>
        <a:bodyPr/>
        <a:lstStyle/>
        <a:p>
          <a:endParaRPr lang="nl-BE"/>
        </a:p>
      </dgm:t>
    </dgm:pt>
    <dgm:pt modelId="{174F5E99-E863-4FC0-A751-8DA34365D92B}" type="sibTrans" cxnId="{6A9218CC-64EE-4A2B-BCC5-E0209A809886}">
      <dgm:prSet/>
      <dgm:spPr/>
      <dgm:t>
        <a:bodyPr/>
        <a:lstStyle/>
        <a:p>
          <a:endParaRPr lang="nl-BE"/>
        </a:p>
      </dgm:t>
    </dgm:pt>
    <dgm:pt modelId="{9D48C6D3-E587-40C3-9194-2B1C2E3E3008}">
      <dgm:prSet phldrT="[Tekst]" custT="1"/>
      <dgm:spPr/>
      <dgm:t>
        <a:bodyPr/>
        <a:lstStyle/>
        <a:p>
          <a:r>
            <a:rPr lang="nl-BE" sz="2400" dirty="0"/>
            <a:t>Profetisch-politiek</a:t>
          </a:r>
        </a:p>
      </dgm:t>
    </dgm:pt>
    <dgm:pt modelId="{9B522CCF-B7E6-4C66-9628-9A72E83E1769}" type="parTrans" cxnId="{0CFBEAFD-BECB-40CD-B663-AC37F9FD7971}">
      <dgm:prSet/>
      <dgm:spPr/>
      <dgm:t>
        <a:bodyPr/>
        <a:lstStyle/>
        <a:p>
          <a:endParaRPr lang="nl-BE"/>
        </a:p>
      </dgm:t>
    </dgm:pt>
    <dgm:pt modelId="{6A6CA22C-84B8-4EFD-9887-CF46CA24205D}" type="sibTrans" cxnId="{0CFBEAFD-BECB-40CD-B663-AC37F9FD7971}">
      <dgm:prSet/>
      <dgm:spPr/>
      <dgm:t>
        <a:bodyPr/>
        <a:lstStyle/>
        <a:p>
          <a:endParaRPr lang="nl-BE"/>
        </a:p>
      </dgm:t>
    </dgm:pt>
    <dgm:pt modelId="{DE2FB4CF-7DAF-4D01-88CE-D85A07E847D3}">
      <dgm:prSet custT="1"/>
      <dgm:spPr/>
      <dgm:t>
        <a:bodyPr/>
        <a:lstStyle/>
        <a:p>
          <a:r>
            <a:rPr lang="nl-BE" sz="2400" dirty="0"/>
            <a:t>Ontstaan in de ballingschap</a:t>
          </a:r>
        </a:p>
      </dgm:t>
    </dgm:pt>
    <dgm:pt modelId="{E517530E-BD82-4CA1-AD82-4BA65F0C5A06}" type="parTrans" cxnId="{9E1E319D-C776-4014-B2B4-BC1B8EB2CEFF}">
      <dgm:prSet/>
      <dgm:spPr/>
      <dgm:t>
        <a:bodyPr/>
        <a:lstStyle/>
        <a:p>
          <a:endParaRPr lang="nl-BE"/>
        </a:p>
      </dgm:t>
    </dgm:pt>
    <dgm:pt modelId="{E9F8500F-918D-46E9-A795-178ABC7B048A}" type="sibTrans" cxnId="{9E1E319D-C776-4014-B2B4-BC1B8EB2CEFF}">
      <dgm:prSet/>
      <dgm:spPr/>
      <dgm:t>
        <a:bodyPr/>
        <a:lstStyle/>
        <a:p>
          <a:endParaRPr lang="nl-BE"/>
        </a:p>
      </dgm:t>
    </dgm:pt>
    <dgm:pt modelId="{AEF67592-5702-4119-8234-E06A1AA8C64E}">
      <dgm:prSet custT="1"/>
      <dgm:spPr/>
      <dgm:t>
        <a:bodyPr/>
        <a:lstStyle/>
        <a:p>
          <a:r>
            <a:rPr lang="nl-BE" sz="2400" dirty="0"/>
            <a:t>Oordelend</a:t>
          </a:r>
        </a:p>
      </dgm:t>
    </dgm:pt>
    <dgm:pt modelId="{52B23684-F286-4979-B417-BC426C8F9B2E}" type="parTrans" cxnId="{F4E17C95-8047-4173-9850-816439A7C735}">
      <dgm:prSet/>
      <dgm:spPr/>
      <dgm:t>
        <a:bodyPr/>
        <a:lstStyle/>
        <a:p>
          <a:endParaRPr lang="nl-BE"/>
        </a:p>
      </dgm:t>
    </dgm:pt>
    <dgm:pt modelId="{C68DE8CC-AA02-449B-85C8-B566D3E09007}" type="sibTrans" cxnId="{F4E17C95-8047-4173-9850-816439A7C735}">
      <dgm:prSet/>
      <dgm:spPr/>
      <dgm:t>
        <a:bodyPr/>
        <a:lstStyle/>
        <a:p>
          <a:endParaRPr lang="nl-BE"/>
        </a:p>
      </dgm:t>
    </dgm:pt>
    <dgm:pt modelId="{50E90C64-C392-41A6-B401-9E89BA7BB562}">
      <dgm:prSet custT="1"/>
      <dgm:spPr/>
      <dgm:t>
        <a:bodyPr/>
        <a:lstStyle/>
        <a:p>
          <a:r>
            <a:rPr lang="nl-BE" sz="2400" dirty="0"/>
            <a:t>Slotboek Geschiedenis</a:t>
          </a:r>
        </a:p>
      </dgm:t>
    </dgm:pt>
    <dgm:pt modelId="{66FCD732-5C85-4FC8-BFEA-5FFD15C4A35B}" type="parTrans" cxnId="{D0363416-6823-4F2F-9385-6AD938DE8C99}">
      <dgm:prSet/>
      <dgm:spPr/>
      <dgm:t>
        <a:bodyPr/>
        <a:lstStyle/>
        <a:p>
          <a:endParaRPr lang="nl-BE"/>
        </a:p>
      </dgm:t>
    </dgm:pt>
    <dgm:pt modelId="{0AB449CF-6199-4CAA-935E-F6DD846FB8EE}" type="sibTrans" cxnId="{D0363416-6823-4F2F-9385-6AD938DE8C99}">
      <dgm:prSet/>
      <dgm:spPr/>
      <dgm:t>
        <a:bodyPr/>
        <a:lstStyle/>
        <a:p>
          <a:endParaRPr lang="nl-BE"/>
        </a:p>
      </dgm:t>
    </dgm:pt>
    <dgm:pt modelId="{60C01A69-4ED1-4B84-8EBA-C2602F00658B}">
      <dgm:prSet custT="1"/>
      <dgm:spPr/>
      <dgm:t>
        <a:bodyPr/>
        <a:lstStyle/>
        <a:p>
          <a:r>
            <a:rPr lang="nl-BE" sz="3600" dirty="0"/>
            <a:t>Kronieken</a:t>
          </a:r>
        </a:p>
      </dgm:t>
    </dgm:pt>
    <dgm:pt modelId="{C3403774-B8F9-4E2F-98F1-224879F36002}" type="parTrans" cxnId="{2E2C43D8-D75A-49C8-975B-BBDD8CDBD992}">
      <dgm:prSet/>
      <dgm:spPr/>
      <dgm:t>
        <a:bodyPr/>
        <a:lstStyle/>
        <a:p>
          <a:endParaRPr lang="nl-BE"/>
        </a:p>
      </dgm:t>
    </dgm:pt>
    <dgm:pt modelId="{355D221B-C74F-4663-8859-2F203E9305A3}" type="sibTrans" cxnId="{2E2C43D8-D75A-49C8-975B-BBDD8CDBD992}">
      <dgm:prSet/>
      <dgm:spPr/>
      <dgm:t>
        <a:bodyPr/>
        <a:lstStyle/>
        <a:p>
          <a:endParaRPr lang="nl-BE"/>
        </a:p>
      </dgm:t>
    </dgm:pt>
    <dgm:pt modelId="{C941009E-532E-41F3-A77F-23E7B91B28CA}">
      <dgm:prSet custT="1"/>
      <dgm:spPr/>
      <dgm:t>
        <a:bodyPr/>
        <a:lstStyle/>
        <a:p>
          <a:r>
            <a:rPr lang="nl-BE" sz="2400" dirty="0"/>
            <a:t>Priesterlijk-religieus</a:t>
          </a:r>
        </a:p>
      </dgm:t>
    </dgm:pt>
    <dgm:pt modelId="{96102C63-11E5-4333-B641-D13695D47AE6}" type="parTrans" cxnId="{14D2F009-DFDE-4B9C-9A00-15A9EC2E88BD}">
      <dgm:prSet/>
      <dgm:spPr/>
      <dgm:t>
        <a:bodyPr/>
        <a:lstStyle/>
        <a:p>
          <a:endParaRPr lang="nl-BE"/>
        </a:p>
      </dgm:t>
    </dgm:pt>
    <dgm:pt modelId="{D0A0348C-21BC-4865-A70F-5C68D58CCE58}" type="sibTrans" cxnId="{14D2F009-DFDE-4B9C-9A00-15A9EC2E88BD}">
      <dgm:prSet/>
      <dgm:spPr/>
      <dgm:t>
        <a:bodyPr/>
        <a:lstStyle/>
        <a:p>
          <a:endParaRPr lang="nl-BE"/>
        </a:p>
      </dgm:t>
    </dgm:pt>
    <dgm:pt modelId="{D8FFE88C-045C-46F4-9513-EB9EAB7B46DA}">
      <dgm:prSet custT="1"/>
      <dgm:spPr/>
      <dgm:t>
        <a:bodyPr/>
        <a:lstStyle/>
        <a:p>
          <a:r>
            <a:rPr lang="nl-BE" sz="2400" dirty="0"/>
            <a:t>Ontstaan na de ballingschap</a:t>
          </a:r>
        </a:p>
      </dgm:t>
    </dgm:pt>
    <dgm:pt modelId="{F6C31E36-6489-4374-8516-058FF052F1A3}" type="parTrans" cxnId="{5B7835E7-8248-4CA3-843A-6F024CDB2814}">
      <dgm:prSet/>
      <dgm:spPr/>
      <dgm:t>
        <a:bodyPr/>
        <a:lstStyle/>
        <a:p>
          <a:endParaRPr lang="nl-BE"/>
        </a:p>
      </dgm:t>
    </dgm:pt>
    <dgm:pt modelId="{AA319B55-F902-4AEF-9944-DA302C8C12AE}" type="sibTrans" cxnId="{5B7835E7-8248-4CA3-843A-6F024CDB2814}">
      <dgm:prSet/>
      <dgm:spPr/>
      <dgm:t>
        <a:bodyPr/>
        <a:lstStyle/>
        <a:p>
          <a:endParaRPr lang="nl-BE"/>
        </a:p>
      </dgm:t>
    </dgm:pt>
    <dgm:pt modelId="{A76A0BAF-931A-45C8-BCB8-720197003B19}">
      <dgm:prSet custT="1"/>
      <dgm:spPr/>
      <dgm:t>
        <a:bodyPr/>
        <a:lstStyle/>
        <a:p>
          <a:r>
            <a:rPr lang="nl-BE" sz="2400" dirty="0"/>
            <a:t>Bemoedigend</a:t>
          </a:r>
        </a:p>
      </dgm:t>
    </dgm:pt>
    <dgm:pt modelId="{AF9A17F9-9767-48BE-95E4-7F332DD0ED59}" type="parTrans" cxnId="{5ECA7DD8-8A8D-487C-8DA3-37A2F45D6288}">
      <dgm:prSet/>
      <dgm:spPr/>
      <dgm:t>
        <a:bodyPr/>
        <a:lstStyle/>
        <a:p>
          <a:endParaRPr lang="nl-BE"/>
        </a:p>
      </dgm:t>
    </dgm:pt>
    <dgm:pt modelId="{583EF325-884C-4A36-8699-83520A2E20B6}" type="sibTrans" cxnId="{5ECA7DD8-8A8D-487C-8DA3-37A2F45D6288}">
      <dgm:prSet/>
      <dgm:spPr/>
      <dgm:t>
        <a:bodyPr/>
        <a:lstStyle/>
        <a:p>
          <a:endParaRPr lang="nl-BE"/>
        </a:p>
      </dgm:t>
    </dgm:pt>
    <dgm:pt modelId="{D2B003BB-C35B-442C-B94A-A9B77F07A74F}">
      <dgm:prSet custT="1"/>
      <dgm:spPr/>
      <dgm:t>
        <a:bodyPr/>
        <a:lstStyle/>
        <a:p>
          <a:r>
            <a:rPr lang="nl-BE" sz="2400" dirty="0"/>
            <a:t>Slotboek Geschriften</a:t>
          </a:r>
        </a:p>
      </dgm:t>
    </dgm:pt>
    <dgm:pt modelId="{0030654A-13C2-43E6-92D9-3285BFC33D0F}" type="parTrans" cxnId="{EC058D1C-C8D6-4363-A16B-BB4338C56210}">
      <dgm:prSet/>
      <dgm:spPr/>
      <dgm:t>
        <a:bodyPr/>
        <a:lstStyle/>
        <a:p>
          <a:endParaRPr lang="nl-BE"/>
        </a:p>
      </dgm:t>
    </dgm:pt>
    <dgm:pt modelId="{ADE78F52-AC39-4356-99C7-70A4AAB77321}" type="sibTrans" cxnId="{EC058D1C-C8D6-4363-A16B-BB4338C56210}">
      <dgm:prSet/>
      <dgm:spPr/>
      <dgm:t>
        <a:bodyPr/>
        <a:lstStyle/>
        <a:p>
          <a:endParaRPr lang="nl-BE"/>
        </a:p>
      </dgm:t>
    </dgm:pt>
    <dgm:pt modelId="{CE40CD7F-927D-42DA-A4AF-3B58F42C51DC}" type="pres">
      <dgm:prSet presAssocID="{EDD06229-7558-4592-BAEC-626D1AF1A291}" presName="diagram" presStyleCnt="0">
        <dgm:presLayoutVars>
          <dgm:dir/>
          <dgm:animLvl val="lvl"/>
          <dgm:resizeHandles val="exact"/>
        </dgm:presLayoutVars>
      </dgm:prSet>
      <dgm:spPr/>
    </dgm:pt>
    <dgm:pt modelId="{C9E1EBA8-A065-4BF7-8A33-D354EE5963F5}" type="pres">
      <dgm:prSet presAssocID="{2D72A616-8455-42F0-9D77-638148188E29}" presName="compNode" presStyleCnt="0"/>
      <dgm:spPr/>
    </dgm:pt>
    <dgm:pt modelId="{88CCF148-6126-49BA-B8DD-47808E490FB9}" type="pres">
      <dgm:prSet presAssocID="{2D72A616-8455-42F0-9D77-638148188E29}" presName="childRect" presStyleLbl="bgAcc1" presStyleIdx="0" presStyleCnt="2">
        <dgm:presLayoutVars>
          <dgm:bulletEnabled val="1"/>
        </dgm:presLayoutVars>
      </dgm:prSet>
      <dgm:spPr/>
    </dgm:pt>
    <dgm:pt modelId="{20F978CC-96DB-4C30-B27F-43D077723B08}" type="pres">
      <dgm:prSet presAssocID="{2D72A616-8455-42F0-9D77-638148188E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C94B6F3-035B-4670-812C-4B46D9BC5BEE}" type="pres">
      <dgm:prSet presAssocID="{2D72A616-8455-42F0-9D77-638148188E29}" presName="parentRect" presStyleLbl="alignNode1" presStyleIdx="0" presStyleCnt="2"/>
      <dgm:spPr/>
    </dgm:pt>
    <dgm:pt modelId="{71A1BDB2-4AD9-470F-BA41-E8431E67B48A}" type="pres">
      <dgm:prSet presAssocID="{2D72A616-8455-42F0-9D77-638148188E29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D890DFD-0C48-4768-98C0-C5503681EB63}" type="pres">
      <dgm:prSet presAssocID="{174F5E99-E863-4FC0-A751-8DA34365D92B}" presName="sibTrans" presStyleLbl="sibTrans2D1" presStyleIdx="0" presStyleCnt="0"/>
      <dgm:spPr/>
    </dgm:pt>
    <dgm:pt modelId="{39D692D7-44CE-4D88-A75C-E07298A2AADC}" type="pres">
      <dgm:prSet presAssocID="{60C01A69-4ED1-4B84-8EBA-C2602F00658B}" presName="compNode" presStyleCnt="0"/>
      <dgm:spPr/>
    </dgm:pt>
    <dgm:pt modelId="{0CEBDEE4-43AD-44E4-88C5-78451353E31F}" type="pres">
      <dgm:prSet presAssocID="{60C01A69-4ED1-4B84-8EBA-C2602F00658B}" presName="childRect" presStyleLbl="bgAcc1" presStyleIdx="1" presStyleCnt="2">
        <dgm:presLayoutVars>
          <dgm:bulletEnabled val="1"/>
        </dgm:presLayoutVars>
      </dgm:prSet>
      <dgm:spPr/>
    </dgm:pt>
    <dgm:pt modelId="{A291FB40-CBB7-43EE-91C4-B1C957EEAF2C}" type="pres">
      <dgm:prSet presAssocID="{60C01A69-4ED1-4B84-8EBA-C2602F00658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C7F2F5-1531-43AB-A761-E9666907956F}" type="pres">
      <dgm:prSet presAssocID="{60C01A69-4ED1-4B84-8EBA-C2602F00658B}" presName="parentRect" presStyleLbl="alignNode1" presStyleIdx="1" presStyleCnt="2"/>
      <dgm:spPr/>
    </dgm:pt>
    <dgm:pt modelId="{071C64DF-E576-466E-9C97-E1B9652367B4}" type="pres">
      <dgm:prSet presAssocID="{60C01A69-4ED1-4B84-8EBA-C2602F00658B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4D2F009-DFDE-4B9C-9A00-15A9EC2E88BD}" srcId="{60C01A69-4ED1-4B84-8EBA-C2602F00658B}" destId="{C941009E-532E-41F3-A77F-23E7B91B28CA}" srcOrd="0" destOrd="0" parTransId="{96102C63-11E5-4333-B641-D13695D47AE6}" sibTransId="{D0A0348C-21BC-4865-A70F-5C68D58CCE58}"/>
    <dgm:cxn modelId="{BDFAA414-7C76-4F04-893B-D5AFAEAD726E}" type="presOf" srcId="{C941009E-532E-41F3-A77F-23E7B91B28CA}" destId="{0CEBDEE4-43AD-44E4-88C5-78451353E31F}" srcOrd="0" destOrd="0" presId="urn:microsoft.com/office/officeart/2005/8/layout/bList2"/>
    <dgm:cxn modelId="{D0363416-6823-4F2F-9385-6AD938DE8C99}" srcId="{2D72A616-8455-42F0-9D77-638148188E29}" destId="{50E90C64-C392-41A6-B401-9E89BA7BB562}" srcOrd="3" destOrd="0" parTransId="{66FCD732-5C85-4FC8-BFEA-5FFD15C4A35B}" sibTransId="{0AB449CF-6199-4CAA-935E-F6DD846FB8EE}"/>
    <dgm:cxn modelId="{EC058D1C-C8D6-4363-A16B-BB4338C56210}" srcId="{60C01A69-4ED1-4B84-8EBA-C2602F00658B}" destId="{D2B003BB-C35B-442C-B94A-A9B77F07A74F}" srcOrd="3" destOrd="0" parTransId="{0030654A-13C2-43E6-92D9-3285BFC33D0F}" sibTransId="{ADE78F52-AC39-4356-99C7-70A4AAB77321}"/>
    <dgm:cxn modelId="{353A3B30-1767-42D6-903E-357AAF01EB6F}" type="presOf" srcId="{D2B003BB-C35B-442C-B94A-A9B77F07A74F}" destId="{0CEBDEE4-43AD-44E4-88C5-78451353E31F}" srcOrd="0" destOrd="3" presId="urn:microsoft.com/office/officeart/2005/8/layout/bList2"/>
    <dgm:cxn modelId="{6209E360-1244-4739-9EF8-7CD5E17091D8}" type="presOf" srcId="{60C01A69-4ED1-4B84-8EBA-C2602F00658B}" destId="{E0C7F2F5-1531-43AB-A761-E9666907956F}" srcOrd="1" destOrd="0" presId="urn:microsoft.com/office/officeart/2005/8/layout/bList2"/>
    <dgm:cxn modelId="{DA135F46-8347-4817-8D57-0E60437D95C9}" type="presOf" srcId="{50E90C64-C392-41A6-B401-9E89BA7BB562}" destId="{88CCF148-6126-49BA-B8DD-47808E490FB9}" srcOrd="0" destOrd="3" presId="urn:microsoft.com/office/officeart/2005/8/layout/bList2"/>
    <dgm:cxn modelId="{9836A146-88F8-45AF-ABEE-4111531E7779}" type="presOf" srcId="{9D48C6D3-E587-40C3-9194-2B1C2E3E3008}" destId="{88CCF148-6126-49BA-B8DD-47808E490FB9}" srcOrd="0" destOrd="0" presId="urn:microsoft.com/office/officeart/2005/8/layout/bList2"/>
    <dgm:cxn modelId="{C4694372-AB81-45EB-8A5C-7A30A207A41A}" type="presOf" srcId="{AEF67592-5702-4119-8234-E06A1AA8C64E}" destId="{88CCF148-6126-49BA-B8DD-47808E490FB9}" srcOrd="0" destOrd="2" presId="urn:microsoft.com/office/officeart/2005/8/layout/bList2"/>
    <dgm:cxn modelId="{1729C875-DE7B-4333-8EED-88F3677B3373}" type="presOf" srcId="{DE2FB4CF-7DAF-4D01-88CE-D85A07E847D3}" destId="{88CCF148-6126-49BA-B8DD-47808E490FB9}" srcOrd="0" destOrd="1" presId="urn:microsoft.com/office/officeart/2005/8/layout/bList2"/>
    <dgm:cxn modelId="{D8E09482-BAB3-4528-AC30-9AEA161B786C}" type="presOf" srcId="{D8FFE88C-045C-46F4-9513-EB9EAB7B46DA}" destId="{0CEBDEE4-43AD-44E4-88C5-78451353E31F}" srcOrd="0" destOrd="1" presId="urn:microsoft.com/office/officeart/2005/8/layout/bList2"/>
    <dgm:cxn modelId="{03237C8C-53C1-46D4-A5A2-EB8A22714080}" type="presOf" srcId="{A76A0BAF-931A-45C8-BCB8-720197003B19}" destId="{0CEBDEE4-43AD-44E4-88C5-78451353E31F}" srcOrd="0" destOrd="2" presId="urn:microsoft.com/office/officeart/2005/8/layout/bList2"/>
    <dgm:cxn modelId="{F4E17C95-8047-4173-9850-816439A7C735}" srcId="{2D72A616-8455-42F0-9D77-638148188E29}" destId="{AEF67592-5702-4119-8234-E06A1AA8C64E}" srcOrd="2" destOrd="0" parTransId="{52B23684-F286-4979-B417-BC426C8F9B2E}" sibTransId="{C68DE8CC-AA02-449B-85C8-B566D3E09007}"/>
    <dgm:cxn modelId="{CEF63F9A-3570-4F1D-80E8-14F4024B03FE}" type="presOf" srcId="{EDD06229-7558-4592-BAEC-626D1AF1A291}" destId="{CE40CD7F-927D-42DA-A4AF-3B58F42C51DC}" srcOrd="0" destOrd="0" presId="urn:microsoft.com/office/officeart/2005/8/layout/bList2"/>
    <dgm:cxn modelId="{D34DBD9A-DBC2-47B3-B983-968F286241B3}" type="presOf" srcId="{2D72A616-8455-42F0-9D77-638148188E29}" destId="{20F978CC-96DB-4C30-B27F-43D077723B08}" srcOrd="0" destOrd="0" presId="urn:microsoft.com/office/officeart/2005/8/layout/bList2"/>
    <dgm:cxn modelId="{9E1E319D-C776-4014-B2B4-BC1B8EB2CEFF}" srcId="{2D72A616-8455-42F0-9D77-638148188E29}" destId="{DE2FB4CF-7DAF-4D01-88CE-D85A07E847D3}" srcOrd="1" destOrd="0" parTransId="{E517530E-BD82-4CA1-AD82-4BA65F0C5A06}" sibTransId="{E9F8500F-918D-46E9-A795-178ABC7B048A}"/>
    <dgm:cxn modelId="{5D7E39B9-5345-4D81-B88A-B27FD1021F56}" type="presOf" srcId="{174F5E99-E863-4FC0-A751-8DA34365D92B}" destId="{5D890DFD-0C48-4768-98C0-C5503681EB63}" srcOrd="0" destOrd="0" presId="urn:microsoft.com/office/officeart/2005/8/layout/bList2"/>
    <dgm:cxn modelId="{6A9218CC-64EE-4A2B-BCC5-E0209A809886}" srcId="{EDD06229-7558-4592-BAEC-626D1AF1A291}" destId="{2D72A616-8455-42F0-9D77-638148188E29}" srcOrd="0" destOrd="0" parTransId="{74FBAB71-B4D0-40C7-ABFE-5836F768F999}" sibTransId="{174F5E99-E863-4FC0-A751-8DA34365D92B}"/>
    <dgm:cxn modelId="{F7B41ACD-078F-4F49-88FF-DAB2EF447D3B}" type="presOf" srcId="{60C01A69-4ED1-4B84-8EBA-C2602F00658B}" destId="{A291FB40-CBB7-43EE-91C4-B1C957EEAF2C}" srcOrd="0" destOrd="0" presId="urn:microsoft.com/office/officeart/2005/8/layout/bList2"/>
    <dgm:cxn modelId="{2E2C43D8-D75A-49C8-975B-BBDD8CDBD992}" srcId="{EDD06229-7558-4592-BAEC-626D1AF1A291}" destId="{60C01A69-4ED1-4B84-8EBA-C2602F00658B}" srcOrd="1" destOrd="0" parTransId="{C3403774-B8F9-4E2F-98F1-224879F36002}" sibTransId="{355D221B-C74F-4663-8859-2F203E9305A3}"/>
    <dgm:cxn modelId="{5ECA7DD8-8A8D-487C-8DA3-37A2F45D6288}" srcId="{60C01A69-4ED1-4B84-8EBA-C2602F00658B}" destId="{A76A0BAF-931A-45C8-BCB8-720197003B19}" srcOrd="2" destOrd="0" parTransId="{AF9A17F9-9767-48BE-95E4-7F332DD0ED59}" sibTransId="{583EF325-884C-4A36-8699-83520A2E20B6}"/>
    <dgm:cxn modelId="{5B7835E7-8248-4CA3-843A-6F024CDB2814}" srcId="{60C01A69-4ED1-4B84-8EBA-C2602F00658B}" destId="{D8FFE88C-045C-46F4-9513-EB9EAB7B46DA}" srcOrd="1" destOrd="0" parTransId="{F6C31E36-6489-4374-8516-058FF052F1A3}" sibTransId="{AA319B55-F902-4AEF-9944-DA302C8C12AE}"/>
    <dgm:cxn modelId="{42E3F0F3-AB2F-49F3-A743-8F9A6FDD12B6}" type="presOf" srcId="{2D72A616-8455-42F0-9D77-638148188E29}" destId="{8C94B6F3-035B-4670-812C-4B46D9BC5BEE}" srcOrd="1" destOrd="0" presId="urn:microsoft.com/office/officeart/2005/8/layout/bList2"/>
    <dgm:cxn modelId="{0CFBEAFD-BECB-40CD-B663-AC37F9FD7971}" srcId="{2D72A616-8455-42F0-9D77-638148188E29}" destId="{9D48C6D3-E587-40C3-9194-2B1C2E3E3008}" srcOrd="0" destOrd="0" parTransId="{9B522CCF-B7E6-4C66-9628-9A72E83E1769}" sibTransId="{6A6CA22C-84B8-4EFD-9887-CF46CA24205D}"/>
    <dgm:cxn modelId="{BD0B572E-F787-4EAC-A5E7-8DAB1370AF18}" type="presParOf" srcId="{CE40CD7F-927D-42DA-A4AF-3B58F42C51DC}" destId="{C9E1EBA8-A065-4BF7-8A33-D354EE5963F5}" srcOrd="0" destOrd="0" presId="urn:microsoft.com/office/officeart/2005/8/layout/bList2"/>
    <dgm:cxn modelId="{43881194-7778-4467-9ED7-BDF217FCE2E3}" type="presParOf" srcId="{C9E1EBA8-A065-4BF7-8A33-D354EE5963F5}" destId="{88CCF148-6126-49BA-B8DD-47808E490FB9}" srcOrd="0" destOrd="0" presId="urn:microsoft.com/office/officeart/2005/8/layout/bList2"/>
    <dgm:cxn modelId="{E73EF7EB-5A62-4A6F-A8BD-0A53035BCF38}" type="presParOf" srcId="{C9E1EBA8-A065-4BF7-8A33-D354EE5963F5}" destId="{20F978CC-96DB-4C30-B27F-43D077723B08}" srcOrd="1" destOrd="0" presId="urn:microsoft.com/office/officeart/2005/8/layout/bList2"/>
    <dgm:cxn modelId="{062076DF-24A7-416D-877E-849AB2014D5A}" type="presParOf" srcId="{C9E1EBA8-A065-4BF7-8A33-D354EE5963F5}" destId="{8C94B6F3-035B-4670-812C-4B46D9BC5BEE}" srcOrd="2" destOrd="0" presId="urn:microsoft.com/office/officeart/2005/8/layout/bList2"/>
    <dgm:cxn modelId="{78828998-F35A-4FFC-AE5F-4CC8CF80EDF7}" type="presParOf" srcId="{C9E1EBA8-A065-4BF7-8A33-D354EE5963F5}" destId="{71A1BDB2-4AD9-470F-BA41-E8431E67B48A}" srcOrd="3" destOrd="0" presId="urn:microsoft.com/office/officeart/2005/8/layout/bList2"/>
    <dgm:cxn modelId="{053A635E-CCAD-4418-AB07-F516217F78CF}" type="presParOf" srcId="{CE40CD7F-927D-42DA-A4AF-3B58F42C51DC}" destId="{5D890DFD-0C48-4768-98C0-C5503681EB63}" srcOrd="1" destOrd="0" presId="urn:microsoft.com/office/officeart/2005/8/layout/bList2"/>
    <dgm:cxn modelId="{FFC8C597-5070-465E-8B07-DC0C7DA74FA7}" type="presParOf" srcId="{CE40CD7F-927D-42DA-A4AF-3B58F42C51DC}" destId="{39D692D7-44CE-4D88-A75C-E07298A2AADC}" srcOrd="2" destOrd="0" presId="urn:microsoft.com/office/officeart/2005/8/layout/bList2"/>
    <dgm:cxn modelId="{8603377C-8FBD-4555-8665-9BFC8347F83E}" type="presParOf" srcId="{39D692D7-44CE-4D88-A75C-E07298A2AADC}" destId="{0CEBDEE4-43AD-44E4-88C5-78451353E31F}" srcOrd="0" destOrd="0" presId="urn:microsoft.com/office/officeart/2005/8/layout/bList2"/>
    <dgm:cxn modelId="{B77B1392-5B32-4E6C-A86D-73AE95BE90F0}" type="presParOf" srcId="{39D692D7-44CE-4D88-A75C-E07298A2AADC}" destId="{A291FB40-CBB7-43EE-91C4-B1C957EEAF2C}" srcOrd="1" destOrd="0" presId="urn:microsoft.com/office/officeart/2005/8/layout/bList2"/>
    <dgm:cxn modelId="{94C36EDC-236F-42B1-8189-5FF0AE4CFA99}" type="presParOf" srcId="{39D692D7-44CE-4D88-A75C-E07298A2AADC}" destId="{E0C7F2F5-1531-43AB-A761-E9666907956F}" srcOrd="2" destOrd="0" presId="urn:microsoft.com/office/officeart/2005/8/layout/bList2"/>
    <dgm:cxn modelId="{6EE466A2-4FAD-4EE7-9905-C9B63E8DCE14}" type="presParOf" srcId="{39D692D7-44CE-4D88-A75C-E07298A2AADC}" destId="{071C64DF-E576-466E-9C97-E1B9652367B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F983-E3C3-4867-8458-72736266EBA3}">
      <dsp:nvSpPr>
        <dsp:cNvPr id="0" name=""/>
        <dsp:cNvSpPr/>
      </dsp:nvSpPr>
      <dsp:spPr>
        <a:xfrm>
          <a:off x="2135" y="0"/>
          <a:ext cx="2095316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Geslachtsregister (1Kr1-9)</a:t>
          </a:r>
        </a:p>
      </dsp:txBody>
      <dsp:txXfrm>
        <a:off x="2135" y="0"/>
        <a:ext cx="2095316" cy="1490565"/>
      </dsp:txXfrm>
    </dsp:sp>
    <dsp:sp modelId="{B92AAC12-2A12-4A21-BAB9-6B34B2FE633F}">
      <dsp:nvSpPr>
        <dsp:cNvPr id="0" name=""/>
        <dsp:cNvSpPr/>
      </dsp:nvSpPr>
      <dsp:spPr>
        <a:xfrm>
          <a:off x="211666" y="1490990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Adam: mensheid</a:t>
          </a:r>
        </a:p>
      </dsp:txBody>
      <dsp:txXfrm>
        <a:off x="240256" y="1519580"/>
        <a:ext cx="1619073" cy="918941"/>
      </dsp:txXfrm>
    </dsp:sp>
    <dsp:sp modelId="{CAEE2EC4-8B7D-4E9B-B4A4-BE8B36437270}">
      <dsp:nvSpPr>
        <dsp:cNvPr id="0" name=""/>
        <dsp:cNvSpPr/>
      </dsp:nvSpPr>
      <dsp:spPr>
        <a:xfrm>
          <a:off x="211666" y="2617284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Israël: Levi</a:t>
          </a:r>
        </a:p>
      </dsp:txBody>
      <dsp:txXfrm>
        <a:off x="240256" y="2645874"/>
        <a:ext cx="1619073" cy="918941"/>
      </dsp:txXfrm>
    </dsp:sp>
    <dsp:sp modelId="{756D3AE3-ADD4-4BE7-B9AE-0338FA75D96D}">
      <dsp:nvSpPr>
        <dsp:cNvPr id="0" name=""/>
        <dsp:cNvSpPr/>
      </dsp:nvSpPr>
      <dsp:spPr>
        <a:xfrm>
          <a:off x="211666" y="3743578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?</a:t>
          </a:r>
        </a:p>
      </dsp:txBody>
      <dsp:txXfrm>
        <a:off x="240256" y="3772168"/>
        <a:ext cx="1619073" cy="918941"/>
      </dsp:txXfrm>
    </dsp:sp>
    <dsp:sp modelId="{02E1C3A2-2E6C-4E37-AC6A-741EADCFEE92}">
      <dsp:nvSpPr>
        <dsp:cNvPr id="0" name=""/>
        <dsp:cNvSpPr/>
      </dsp:nvSpPr>
      <dsp:spPr>
        <a:xfrm>
          <a:off x="2254600" y="0"/>
          <a:ext cx="2095316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Koning David (1Kr10-29)</a:t>
          </a:r>
        </a:p>
      </dsp:txBody>
      <dsp:txXfrm>
        <a:off x="2254600" y="0"/>
        <a:ext cx="2095316" cy="1490565"/>
      </dsp:txXfrm>
    </dsp:sp>
    <dsp:sp modelId="{27B99963-09EF-4888-8D3B-25AB462CE48B}">
      <dsp:nvSpPr>
        <dsp:cNvPr id="0" name=""/>
        <dsp:cNvSpPr/>
      </dsp:nvSpPr>
      <dsp:spPr>
        <a:xfrm>
          <a:off x="2464132" y="1490990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Landverovering</a:t>
          </a:r>
        </a:p>
      </dsp:txBody>
      <dsp:txXfrm>
        <a:off x="2492722" y="1519580"/>
        <a:ext cx="1619073" cy="918941"/>
      </dsp:txXfrm>
    </dsp:sp>
    <dsp:sp modelId="{483C4F80-7E95-48ED-9ABB-88AB89691891}">
      <dsp:nvSpPr>
        <dsp:cNvPr id="0" name=""/>
        <dsp:cNvSpPr/>
      </dsp:nvSpPr>
      <dsp:spPr>
        <a:xfrm>
          <a:off x="2464132" y="2617284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Plan tempelbouw</a:t>
          </a:r>
        </a:p>
      </dsp:txBody>
      <dsp:txXfrm>
        <a:off x="2492722" y="2645874"/>
        <a:ext cx="1619073" cy="918941"/>
      </dsp:txXfrm>
    </dsp:sp>
    <dsp:sp modelId="{73500B7F-D87C-4E35-AB47-0E2784625D74}">
      <dsp:nvSpPr>
        <dsp:cNvPr id="0" name=""/>
        <dsp:cNvSpPr/>
      </dsp:nvSpPr>
      <dsp:spPr>
        <a:xfrm>
          <a:off x="2464132" y="3743578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Plan Liturgie</a:t>
          </a:r>
        </a:p>
      </dsp:txBody>
      <dsp:txXfrm>
        <a:off x="2492722" y="3772168"/>
        <a:ext cx="1619073" cy="918941"/>
      </dsp:txXfrm>
    </dsp:sp>
    <dsp:sp modelId="{A1EE32D5-5E6E-4FD5-86AD-8F672AD69C58}">
      <dsp:nvSpPr>
        <dsp:cNvPr id="0" name=""/>
        <dsp:cNvSpPr/>
      </dsp:nvSpPr>
      <dsp:spPr>
        <a:xfrm>
          <a:off x="4507066" y="0"/>
          <a:ext cx="2095316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Koning Salomo (2Kr1-9)</a:t>
          </a:r>
        </a:p>
      </dsp:txBody>
      <dsp:txXfrm>
        <a:off x="4507066" y="0"/>
        <a:ext cx="2095316" cy="1490565"/>
      </dsp:txXfrm>
    </dsp:sp>
    <dsp:sp modelId="{7ED40C44-065D-4785-8FFA-BB185A062756}">
      <dsp:nvSpPr>
        <dsp:cNvPr id="0" name=""/>
        <dsp:cNvSpPr/>
      </dsp:nvSpPr>
      <dsp:spPr>
        <a:xfrm>
          <a:off x="4716598" y="1490990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Tempelbouw</a:t>
          </a:r>
        </a:p>
      </dsp:txBody>
      <dsp:txXfrm>
        <a:off x="4745188" y="1519580"/>
        <a:ext cx="1619073" cy="918941"/>
      </dsp:txXfrm>
    </dsp:sp>
    <dsp:sp modelId="{AE484EB9-E7B2-48FF-8DB8-160E49192570}">
      <dsp:nvSpPr>
        <dsp:cNvPr id="0" name=""/>
        <dsp:cNvSpPr/>
      </dsp:nvSpPr>
      <dsp:spPr>
        <a:xfrm>
          <a:off x="4716598" y="2617284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Tempel-inwijding</a:t>
          </a:r>
        </a:p>
      </dsp:txBody>
      <dsp:txXfrm>
        <a:off x="4745188" y="2645874"/>
        <a:ext cx="1619073" cy="918941"/>
      </dsp:txXfrm>
    </dsp:sp>
    <dsp:sp modelId="{71C5D7BF-ECB8-4C15-A715-171E57593A59}">
      <dsp:nvSpPr>
        <dsp:cNvPr id="0" name=""/>
        <dsp:cNvSpPr/>
      </dsp:nvSpPr>
      <dsp:spPr>
        <a:xfrm>
          <a:off x="4716598" y="3743578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Heerlijkheid</a:t>
          </a:r>
        </a:p>
      </dsp:txBody>
      <dsp:txXfrm>
        <a:off x="4745188" y="3772168"/>
        <a:ext cx="1619073" cy="918941"/>
      </dsp:txXfrm>
    </dsp:sp>
    <dsp:sp modelId="{210B7254-051F-47B2-8012-3323F9CAFDBC}">
      <dsp:nvSpPr>
        <dsp:cNvPr id="0" name=""/>
        <dsp:cNvSpPr/>
      </dsp:nvSpPr>
      <dsp:spPr>
        <a:xfrm>
          <a:off x="6759531" y="0"/>
          <a:ext cx="2095316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Overige koningen (2Kr10-36)</a:t>
          </a:r>
        </a:p>
      </dsp:txBody>
      <dsp:txXfrm>
        <a:off x="6759531" y="0"/>
        <a:ext cx="2095316" cy="1490565"/>
      </dsp:txXfrm>
    </dsp:sp>
    <dsp:sp modelId="{C2B97E44-996C-47F6-819C-D4DADF046CBC}">
      <dsp:nvSpPr>
        <dsp:cNvPr id="0" name=""/>
        <dsp:cNvSpPr/>
      </dsp:nvSpPr>
      <dsp:spPr>
        <a:xfrm>
          <a:off x="6969063" y="1490990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Landverlies</a:t>
          </a:r>
        </a:p>
      </dsp:txBody>
      <dsp:txXfrm>
        <a:off x="6997653" y="1519580"/>
        <a:ext cx="1619073" cy="918941"/>
      </dsp:txXfrm>
    </dsp:sp>
    <dsp:sp modelId="{E60A3F6D-3AC3-4461-B501-94AC7AAB1F17}">
      <dsp:nvSpPr>
        <dsp:cNvPr id="0" name=""/>
        <dsp:cNvSpPr/>
      </dsp:nvSpPr>
      <dsp:spPr>
        <a:xfrm>
          <a:off x="6969063" y="2617284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Tempelherstel en verlies</a:t>
          </a:r>
        </a:p>
      </dsp:txBody>
      <dsp:txXfrm>
        <a:off x="6997653" y="2645874"/>
        <a:ext cx="1619073" cy="918941"/>
      </dsp:txXfrm>
    </dsp:sp>
    <dsp:sp modelId="{42592F6F-E078-4DD8-9F6D-6C2F45666E97}">
      <dsp:nvSpPr>
        <dsp:cNvPr id="0" name=""/>
        <dsp:cNvSpPr/>
      </dsp:nvSpPr>
      <dsp:spPr>
        <a:xfrm>
          <a:off x="6969063" y="3743578"/>
          <a:ext cx="1676253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+mn-lt"/>
            </a:rPr>
            <a:t>Kores</a:t>
          </a:r>
          <a:r>
            <a:rPr lang="nl-BE" sz="1800" kern="1200" dirty="0">
              <a:latin typeface="+mn-lt"/>
            </a:rPr>
            <a:t>’ belofte</a:t>
          </a:r>
        </a:p>
      </dsp:txBody>
      <dsp:txXfrm>
        <a:off x="6997653" y="3772168"/>
        <a:ext cx="1619073" cy="918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CF148-6126-49BA-B8DD-47808E490FB9}">
      <dsp:nvSpPr>
        <dsp:cNvPr id="0" name=""/>
        <dsp:cNvSpPr/>
      </dsp:nvSpPr>
      <dsp:spPr>
        <a:xfrm>
          <a:off x="3462" y="336770"/>
          <a:ext cx="3743044" cy="2794103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Profetisch-politiek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Ontstaan in de ballingschap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Oordelend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Slotboek Geschiedenis</a:t>
          </a:r>
        </a:p>
      </dsp:txBody>
      <dsp:txXfrm>
        <a:off x="68931" y="402239"/>
        <a:ext cx="3612106" cy="2728634"/>
      </dsp:txXfrm>
    </dsp:sp>
    <dsp:sp modelId="{8C94B6F3-035B-4670-812C-4B46D9BC5BEE}">
      <dsp:nvSpPr>
        <dsp:cNvPr id="0" name=""/>
        <dsp:cNvSpPr/>
      </dsp:nvSpPr>
      <dsp:spPr>
        <a:xfrm>
          <a:off x="3462" y="3130874"/>
          <a:ext cx="3743044" cy="1201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Koningen</a:t>
          </a:r>
        </a:p>
      </dsp:txBody>
      <dsp:txXfrm>
        <a:off x="3462" y="3130874"/>
        <a:ext cx="2635947" cy="1201464"/>
      </dsp:txXfrm>
    </dsp:sp>
    <dsp:sp modelId="{71A1BDB2-4AD9-470F-BA41-E8431E67B48A}">
      <dsp:nvSpPr>
        <dsp:cNvPr id="0" name=""/>
        <dsp:cNvSpPr/>
      </dsp:nvSpPr>
      <dsp:spPr>
        <a:xfrm>
          <a:off x="2745293" y="3321715"/>
          <a:ext cx="1310065" cy="13100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BDEE4-43AD-44E4-88C5-78451353E31F}">
      <dsp:nvSpPr>
        <dsp:cNvPr id="0" name=""/>
        <dsp:cNvSpPr/>
      </dsp:nvSpPr>
      <dsp:spPr>
        <a:xfrm>
          <a:off x="4379920" y="336770"/>
          <a:ext cx="3743044" cy="2794103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Priesterlijk-religieus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Ontstaan na de ballingschap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Bemoedigend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Slotboek Geschriften</a:t>
          </a:r>
        </a:p>
      </dsp:txBody>
      <dsp:txXfrm>
        <a:off x="4445389" y="402239"/>
        <a:ext cx="3612106" cy="2728634"/>
      </dsp:txXfrm>
    </dsp:sp>
    <dsp:sp modelId="{E0C7F2F5-1531-43AB-A761-E9666907956F}">
      <dsp:nvSpPr>
        <dsp:cNvPr id="0" name=""/>
        <dsp:cNvSpPr/>
      </dsp:nvSpPr>
      <dsp:spPr>
        <a:xfrm>
          <a:off x="4379920" y="3130874"/>
          <a:ext cx="3743044" cy="1201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Kronieken</a:t>
          </a:r>
        </a:p>
      </dsp:txBody>
      <dsp:txXfrm>
        <a:off x="4379920" y="3130874"/>
        <a:ext cx="2635947" cy="1201464"/>
      </dsp:txXfrm>
    </dsp:sp>
    <dsp:sp modelId="{071C64DF-E576-466E-9C97-E1B9652367B4}">
      <dsp:nvSpPr>
        <dsp:cNvPr id="0" name=""/>
        <dsp:cNvSpPr/>
      </dsp:nvSpPr>
      <dsp:spPr>
        <a:xfrm>
          <a:off x="7121752" y="3321715"/>
          <a:ext cx="1310065" cy="13100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29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55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62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53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68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380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336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74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88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54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9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1–2 Kronieken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7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30087"/>
              </p:ext>
            </p:extLst>
          </p:nvPr>
        </p:nvGraphicFramePr>
        <p:xfrm>
          <a:off x="107504" y="625252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88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02588"/>
              </p:ext>
            </p:extLst>
          </p:nvPr>
        </p:nvGraphicFramePr>
        <p:xfrm>
          <a:off x="457200" y="553244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38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de stambomen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nl-BE" dirty="0"/>
              <a:t>A  – De hele schepping (1:1-54)</a:t>
            </a:r>
          </a:p>
          <a:p>
            <a:pPr marL="109728" indent="0">
              <a:buNone/>
            </a:pPr>
            <a:r>
              <a:rPr lang="nl-BE" dirty="0"/>
              <a:t>    B – Israëls begin (2:1-2)</a:t>
            </a:r>
          </a:p>
          <a:p>
            <a:pPr marL="109728" indent="0">
              <a:buNone/>
            </a:pPr>
            <a:r>
              <a:rPr lang="nl-BE" dirty="0"/>
              <a:t>        C – </a:t>
            </a:r>
            <a:r>
              <a:rPr lang="nl-BE" dirty="0" err="1"/>
              <a:t>Juda</a:t>
            </a:r>
            <a:r>
              <a:rPr lang="nl-BE" dirty="0"/>
              <a:t>, stam van David (2:3-4:23)</a:t>
            </a:r>
          </a:p>
          <a:p>
            <a:pPr marL="109728" indent="0">
              <a:buNone/>
            </a:pPr>
            <a:r>
              <a:rPr lang="nl-BE" dirty="0"/>
              <a:t>            D – </a:t>
            </a:r>
            <a:r>
              <a:rPr lang="nl-BE" dirty="0" err="1"/>
              <a:t>Oostjordaanse</a:t>
            </a:r>
            <a:r>
              <a:rPr lang="nl-BE" dirty="0"/>
              <a:t> stammen (4:24-5:26)</a:t>
            </a:r>
          </a:p>
          <a:p>
            <a:pPr marL="109728" indent="0">
              <a:buNone/>
            </a:pPr>
            <a:r>
              <a:rPr lang="nl-BE" dirty="0"/>
              <a:t>                X – Levi’s nakomelingen (6:1-81)</a:t>
            </a:r>
          </a:p>
          <a:p>
            <a:pPr marL="109728" indent="0">
              <a:buNone/>
            </a:pPr>
            <a:r>
              <a:rPr lang="nl-BE" dirty="0"/>
              <a:t>		a  Levieten en dienst (6:48-49)</a:t>
            </a:r>
          </a:p>
          <a:p>
            <a:pPr marL="109728" indent="0">
              <a:buNone/>
            </a:pPr>
            <a:r>
              <a:rPr lang="nl-BE" dirty="0"/>
              <a:t>		b  Priester en dienst (6:50-53)</a:t>
            </a:r>
          </a:p>
          <a:p>
            <a:pPr marL="109728" indent="0">
              <a:buNone/>
            </a:pPr>
            <a:r>
              <a:rPr lang="nl-BE" dirty="0"/>
              <a:t>		c  Levitieten en land (6:54-81)</a:t>
            </a:r>
          </a:p>
          <a:p>
            <a:pPr marL="109728" indent="0">
              <a:buNone/>
            </a:pPr>
            <a:r>
              <a:rPr lang="nl-BE" dirty="0"/>
              <a:t>            D’ – Noordelijke stammen (7:1-40)</a:t>
            </a:r>
          </a:p>
          <a:p>
            <a:pPr marL="109728" indent="0">
              <a:buNone/>
            </a:pPr>
            <a:r>
              <a:rPr lang="nl-BE" dirty="0"/>
              <a:t>        C’ – Benjamin, stam van Saul (8:1-40)</a:t>
            </a:r>
          </a:p>
          <a:p>
            <a:pPr marL="109728" indent="0">
              <a:buNone/>
            </a:pPr>
            <a:r>
              <a:rPr lang="nl-BE" dirty="0"/>
              <a:t>    B’ – Perzië: Israëls herbegin (9:1-34)</a:t>
            </a:r>
          </a:p>
          <a:p>
            <a:pPr marL="109728" indent="0">
              <a:buNone/>
            </a:pPr>
            <a:r>
              <a:rPr lang="nl-BE" dirty="0"/>
              <a:t>A’ - [Ontbreekt: De hele schepping]</a:t>
            </a:r>
          </a:p>
        </p:txBody>
      </p:sp>
    </p:spTree>
    <p:extLst>
      <p:ext uri="{BB962C8B-B14F-4D97-AF65-F5344CB8AC3E}">
        <p14:creationId xmlns:p14="http://schemas.microsoft.com/office/powerpoint/2010/main" val="24705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4134"/>
          <a:stretch/>
        </p:blipFill>
        <p:spPr bwMode="auto">
          <a:xfrm>
            <a:off x="0" y="0"/>
            <a:ext cx="912956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0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499</TotalTime>
  <Words>183</Words>
  <Application>Microsoft Office PowerPoint</Application>
  <PresentationFormat>Diavoorstelling (16:10)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Thema</vt:lpstr>
      <vt:lpstr>1–2 Kronieken</vt:lpstr>
      <vt:lpstr>PowerPoint-presentatie</vt:lpstr>
      <vt:lpstr>PowerPoint-presentatie</vt:lpstr>
      <vt:lpstr>PowerPoint-presentatie</vt:lpstr>
      <vt:lpstr>Opbouw van de stambomen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106</cp:revision>
  <dcterms:created xsi:type="dcterms:W3CDTF">2019-09-04T13:46:42Z</dcterms:created>
  <dcterms:modified xsi:type="dcterms:W3CDTF">2025-10-13T12:25:06Z</dcterms:modified>
</cp:coreProperties>
</file>